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8" r:id="rId3"/>
    <p:sldId id="286" r:id="rId4"/>
    <p:sldId id="287" r:id="rId5"/>
    <p:sldId id="262" r:id="rId6"/>
    <p:sldId id="263" r:id="rId7"/>
    <p:sldId id="260" r:id="rId8"/>
    <p:sldId id="281" r:id="rId9"/>
    <p:sldId id="282" r:id="rId10"/>
    <p:sldId id="265" r:id="rId11"/>
    <p:sldId id="283" r:id="rId12"/>
    <p:sldId id="267" r:id="rId13"/>
    <p:sldId id="268" r:id="rId14"/>
    <p:sldId id="284" r:id="rId15"/>
    <p:sldId id="269" r:id="rId16"/>
    <p:sldId id="270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0DF8D51-9D7C-4EA7-96F9-3E1D46C70690}" v="3" dt="2023-02-02T01:26:09.693"/>
    <p1510:client id="{217A0776-F230-45F5-A6FD-402A0B382CF2}" v="1633" dt="2023-01-31T02:23:12.600"/>
    <p1510:client id="{23EC0298-4D06-4188-834B-BFF4E9924F53}" v="1" dt="2023-01-29T11:51:20.670"/>
    <p1510:client id="{27B2EC3C-8972-4B09-8849-793343C27EFD}" v="1194" dt="2023-01-30T16:47:30.122"/>
    <p1510:client id="{2B10FCFE-8BB0-4220-B73E-DDF0D20C2C75}" v="1019" dt="2023-01-31T13:54:04.557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8D607433-CA4D-4652-B4F4-FA9D37A43656}" v="5" dt="2023-02-02T01:21:01.076"/>
    <p1510:client id="{C25EBAE3-3444-4BEB-AA90-FA93E3AC8FA5}" v="1919" dt="2023-02-02T01:13:49.902"/>
    <p1510:client id="{D79E44AD-5434-4B33-B3A7-098A54B067DA}" v="7" dt="2023-01-30T05:43:02.298"/>
    <p1510:client id="{E2FF6293-355D-472A-B8FB-C6326881B50A}" v="1" dt="2023-01-29T12:03:56.275"/>
    <p1510:client id="{F1A37344-AD41-4BFF-93CD-10076B8BA5AD}" v="13" dt="2023-02-02T05:33:2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5636D6D5-1C2D-4A2D-8EC4-38A7C431CE23}"/>
    <pc:docChg chg="mod modSld">
      <pc:chgData name="Aaksshay Kumandan" userId="5e3bb2722fceb2a8" providerId="Windows Live" clId="Web-{5636D6D5-1C2D-4A2D-8EC4-38A7C431CE23}" dt="2023-01-30T13:38:38.441" v="801" actId="20577"/>
      <pc:docMkLst>
        <pc:docMk/>
      </pc:docMkLst>
      <pc:sldChg chg="addSp delSp modSp mod setBg setClrOvrMap addCm delCm">
        <pc:chgData name="Aaksshay Kumandan" userId="5e3bb2722fceb2a8" providerId="Windows Live" clId="Web-{5636D6D5-1C2D-4A2D-8EC4-38A7C431CE23}" dt="2023-01-30T13:18:53.218" v="387"/>
        <pc:sldMkLst>
          <pc:docMk/>
          <pc:sldMk cId="1845029013" sldId="262"/>
        </pc:sldMkLst>
        <pc:spChg chg="mod">
          <ac:chgData name="Aaksshay Kumandan" userId="5e3bb2722fceb2a8" providerId="Windows Live" clId="Web-{5636D6D5-1C2D-4A2D-8EC4-38A7C431CE23}" dt="2023-01-30T13:18:53.218" v="387"/>
          <ac:spMkLst>
            <pc:docMk/>
            <pc:sldMk cId="1845029013" sldId="262"/>
            <ac:spMk id="2" creationId="{E80792A8-9122-49D1-5C6B-0B49B35480E2}"/>
          </ac:spMkLst>
        </pc:spChg>
        <pc:spChg chg="mod">
          <ac:chgData name="Aaksshay Kumandan" userId="5e3bb2722fceb2a8" providerId="Windows Live" clId="Web-{5636D6D5-1C2D-4A2D-8EC4-38A7C431CE23}" dt="2023-01-30T13:18:53.218" v="387"/>
          <ac:spMkLst>
            <pc:docMk/>
            <pc:sldMk cId="1845029013" sldId="262"/>
            <ac:spMk id="30" creationId="{312BDD40-B6BF-34BC-49D1-70BE86B3ED66}"/>
          </ac:spMkLst>
        </pc:spChg>
        <pc:spChg chg="add del">
          <ac:chgData name="Aaksshay Kumandan" userId="5e3bb2722fceb2a8" providerId="Windows Live" clId="Web-{5636D6D5-1C2D-4A2D-8EC4-38A7C431CE23}" dt="2023-01-30T13:18:53.187" v="386"/>
          <ac:spMkLst>
            <pc:docMk/>
            <pc:sldMk cId="1845029013" sldId="262"/>
            <ac:spMk id="35" creationId="{C8A3C342-1D03-412F-8DD3-BF519E8E0AE9}"/>
          </ac:spMkLst>
        </pc:spChg>
        <pc:spChg chg="add del">
          <ac:chgData name="Aaksshay Kumandan" userId="5e3bb2722fceb2a8" providerId="Windows Live" clId="Web-{5636D6D5-1C2D-4A2D-8EC4-38A7C431CE23}" dt="2023-01-30T13:18:53.187" v="386"/>
          <ac:spMkLst>
            <pc:docMk/>
            <pc:sldMk cId="1845029013" sldId="262"/>
            <ac:spMk id="37" creationId="{81CC9B02-E087-4350-AEBD-2C3CF001AF01}"/>
          </ac:spMkLst>
        </pc:spChg>
        <pc:spChg chg="add">
          <ac:chgData name="Aaksshay Kumandan" userId="5e3bb2722fceb2a8" providerId="Windows Live" clId="Web-{5636D6D5-1C2D-4A2D-8EC4-38A7C431CE23}" dt="2023-01-30T13:18:53.218" v="387"/>
          <ac:spMkLst>
            <pc:docMk/>
            <pc:sldMk cId="1845029013" sldId="262"/>
            <ac:spMk id="39" creationId="{29787B81-C7DF-412B-A405-EF4454012DEE}"/>
          </ac:spMkLst>
        </pc:spChg>
        <pc:picChg chg="mod ord">
          <ac:chgData name="Aaksshay Kumandan" userId="5e3bb2722fceb2a8" providerId="Windows Live" clId="Web-{5636D6D5-1C2D-4A2D-8EC4-38A7C431CE23}" dt="2023-01-30T13:18:53.218" v="387"/>
          <ac:picMkLst>
            <pc:docMk/>
            <pc:sldMk cId="1845029013" sldId="262"/>
            <ac:picMk id="28" creationId="{3E4B6519-450C-582A-874B-6315020D8B3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aksshay Kumandan" userId="5e3bb2722fceb2a8" providerId="Windows Live" clId="Web-{5636D6D5-1C2D-4A2D-8EC4-38A7C431CE23}" dt="2023-01-30T13:12:20.769" v="175"/>
              <pc2:cmMkLst xmlns:pc2="http://schemas.microsoft.com/office/powerpoint/2019/9/main/command">
                <pc:docMk/>
                <pc:sldMk cId="1845029013" sldId="262"/>
                <pc2:cmMk id="{456F6255-4439-41E6-9CFB-F1FD3BFF5205}"/>
              </pc2:cmMkLst>
            </pc226:cmChg>
          </p:ext>
        </pc:extLst>
      </pc:sldChg>
      <pc:sldChg chg="addSp delSp modSp mod setBg setClrOvrMap">
        <pc:chgData name="Aaksshay Kumandan" userId="5e3bb2722fceb2a8" providerId="Windows Live" clId="Web-{5636D6D5-1C2D-4A2D-8EC4-38A7C431CE23}" dt="2023-01-30T13:38:38.441" v="801" actId="20577"/>
        <pc:sldMkLst>
          <pc:docMk/>
          <pc:sldMk cId="2816803911" sldId="263"/>
        </pc:sldMkLst>
        <pc:spChg chg="mod">
          <ac:chgData name="Aaksshay Kumandan" userId="5e3bb2722fceb2a8" providerId="Windows Live" clId="Web-{5636D6D5-1C2D-4A2D-8EC4-38A7C431CE23}" dt="2023-01-30T13:38:06.768" v="792"/>
          <ac:spMkLst>
            <pc:docMk/>
            <pc:sldMk cId="2816803911" sldId="263"/>
            <ac:spMk id="2" creationId="{2ECC1A20-7D3A-7577-4A7C-BF402FDC123C}"/>
          </ac:spMkLst>
        </pc:spChg>
        <pc:spChg chg="mod">
          <ac:chgData name="Aaksshay Kumandan" userId="5e3bb2722fceb2a8" providerId="Windows Live" clId="Web-{5636D6D5-1C2D-4A2D-8EC4-38A7C431CE23}" dt="2023-01-30T13:38:38.441" v="801" actId="20577"/>
          <ac:spMkLst>
            <pc:docMk/>
            <pc:sldMk cId="2816803911" sldId="263"/>
            <ac:spMk id="3" creationId="{B47E467C-E902-42E8-8FCF-B59D0ACEBACB}"/>
          </ac:spMkLst>
        </pc:spChg>
        <pc:spChg chg="add del">
          <ac:chgData name="Aaksshay Kumandan" userId="5e3bb2722fceb2a8" providerId="Windows Live" clId="Web-{5636D6D5-1C2D-4A2D-8EC4-38A7C431CE23}" dt="2023-01-30T13:38:06.768" v="792"/>
          <ac:spMkLst>
            <pc:docMk/>
            <pc:sldMk cId="2816803911" sldId="263"/>
            <ac:spMk id="10" creationId="{C8A3C342-1D03-412F-8DD3-BF519E8E0AE9}"/>
          </ac:spMkLst>
        </pc:spChg>
        <pc:spChg chg="add del">
          <ac:chgData name="Aaksshay Kumandan" userId="5e3bb2722fceb2a8" providerId="Windows Live" clId="Web-{5636D6D5-1C2D-4A2D-8EC4-38A7C431CE23}" dt="2023-01-30T13:38:06.768" v="792"/>
          <ac:spMkLst>
            <pc:docMk/>
            <pc:sldMk cId="2816803911" sldId="263"/>
            <ac:spMk id="12" creationId="{81CC9B02-E087-4350-AEBD-2C3CF001AF01}"/>
          </ac:spMkLst>
        </pc:spChg>
        <pc:spChg chg="add">
          <ac:chgData name="Aaksshay Kumandan" userId="5e3bb2722fceb2a8" providerId="Windows Live" clId="Web-{5636D6D5-1C2D-4A2D-8EC4-38A7C431CE23}" dt="2023-01-30T13:38:06.768" v="792"/>
          <ac:spMkLst>
            <pc:docMk/>
            <pc:sldMk cId="2816803911" sldId="263"/>
            <ac:spMk id="17" creationId="{29787B81-C7DF-412B-A405-EF4454012DEE}"/>
          </ac:spMkLst>
        </pc:spChg>
        <pc:picChg chg="mod ord">
          <ac:chgData name="Aaksshay Kumandan" userId="5e3bb2722fceb2a8" providerId="Windows Live" clId="Web-{5636D6D5-1C2D-4A2D-8EC4-38A7C431CE23}" dt="2023-01-30T13:38:06.768" v="792"/>
          <ac:picMkLst>
            <pc:docMk/>
            <pc:sldMk cId="2816803911" sldId="263"/>
            <ac:picMk id="5" creationId="{976A616D-B59D-8F38-9AE8-6E4E83494268}"/>
          </ac:picMkLst>
        </pc:picChg>
      </pc:sldChg>
    </pc:docChg>
  </pc:docChgLst>
  <pc:docChgLst>
    <pc:chgData name="Aaksshay Kumandan" userId="5e3bb2722fceb2a8" providerId="Windows Live" clId="Web-{F1A37344-AD41-4BFF-93CD-10076B8BA5AD}"/>
    <pc:docChg chg="modSld">
      <pc:chgData name="Aaksshay Kumandan" userId="5e3bb2722fceb2a8" providerId="Windows Live" clId="Web-{F1A37344-AD41-4BFF-93CD-10076B8BA5AD}" dt="2023-02-02T05:34:19.244" v="11"/>
      <pc:docMkLst>
        <pc:docMk/>
      </pc:docMkLst>
      <pc:sldChg chg="addSp delSp modSp mod setBg setClrOvrMap">
        <pc:chgData name="Aaksshay Kumandan" userId="5e3bb2722fceb2a8" providerId="Windows Live" clId="Web-{F1A37344-AD41-4BFF-93CD-10076B8BA5AD}" dt="2023-02-02T05:34:19.244" v="11"/>
        <pc:sldMkLst>
          <pc:docMk/>
          <pc:sldMk cId="109857222" sldId="256"/>
        </pc:sldMkLst>
        <pc:spChg chg="mo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11" creationId="{C6A81905-F480-46A4-BC10-215D24EA1AE6}"/>
          </ac:spMkLst>
        </pc:spChg>
        <pc:spChg chg="ad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13" creationId="{36FD4D9D-3784-41E8-8405-A42B72F51331}"/>
          </ac:spMkLst>
        </pc:spChg>
        <pc:spChg chg="ad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15" creationId="{09811DF6-66E4-43D5-B564-3151796531ED}"/>
          </ac:spMkLst>
        </pc:spChg>
        <pc:spChg chg="add">
          <ac:chgData name="Aaksshay Kumandan" userId="5e3bb2722fceb2a8" providerId="Windows Live" clId="Web-{F1A37344-AD41-4BFF-93CD-10076B8BA5AD}" dt="2023-02-02T05:34:19.244" v="11"/>
          <ac:spMkLst>
            <pc:docMk/>
            <pc:sldMk cId="109857222" sldId="256"/>
            <ac:spMk id="17" creationId="{60817A52-B891-4228-A61E-0C0A57632DDA}"/>
          </ac:spMkLst>
        </pc:spChg>
        <pc:picChg chg="add del mod">
          <ac:chgData name="Aaksshay Kumandan" userId="5e3bb2722fceb2a8" providerId="Windows Live" clId="Web-{F1A37344-AD41-4BFF-93CD-10076B8BA5AD}" dt="2023-02-02T05:31:26.366" v="2"/>
          <ac:picMkLst>
            <pc:docMk/>
            <pc:sldMk cId="109857222" sldId="256"/>
            <ac:picMk id="4" creationId="{101A5146-C1AB-CA05-2AB5-D88DD875A8E4}"/>
          </ac:picMkLst>
        </pc:picChg>
        <pc:picChg chg="del">
          <ac:chgData name="Aaksshay Kumandan" userId="5e3bb2722fceb2a8" providerId="Windows Live" clId="Web-{F1A37344-AD41-4BFF-93CD-10076B8BA5AD}" dt="2023-02-02T05:28:01.237" v="0"/>
          <ac:picMkLst>
            <pc:docMk/>
            <pc:sldMk cId="109857222" sldId="256"/>
            <ac:picMk id="5" creationId="{EE273946-11C6-7250-691E-CDC8768A4150}"/>
          </ac:picMkLst>
        </pc:picChg>
        <pc:picChg chg="add mod">
          <ac:chgData name="Aaksshay Kumandan" userId="5e3bb2722fceb2a8" providerId="Windows Live" clId="Web-{F1A37344-AD41-4BFF-93CD-10076B8BA5AD}" dt="2023-02-02T05:34:19.244" v="11"/>
          <ac:picMkLst>
            <pc:docMk/>
            <pc:sldMk cId="109857222" sldId="256"/>
            <ac:picMk id="6" creationId="{ED113E29-9A6E-9B72-FC5F-C4640F584036}"/>
          </ac:picMkLst>
        </pc:picChg>
      </pc:sldChg>
    </pc:docChg>
  </pc:docChgLst>
  <pc:docChgLst>
    <pc:chgData name="Aaksshay Kumandan" userId="5e3bb2722fceb2a8" providerId="Windows Live" clId="Web-{2B10FCFE-8BB0-4220-B73E-DDF0D20C2C75}"/>
    <pc:docChg chg="addSld delSld modSld">
      <pc:chgData name="Aaksshay Kumandan" userId="5e3bb2722fceb2a8" providerId="Windows Live" clId="Web-{2B10FCFE-8BB0-4220-B73E-DDF0D20C2C75}" dt="2023-01-31T13:54:04.557" v="1040" actId="20577"/>
      <pc:docMkLst>
        <pc:docMk/>
      </pc:docMkLst>
      <pc:sldChg chg="modSp">
        <pc:chgData name="Aaksshay Kumandan" userId="5e3bb2722fceb2a8" providerId="Windows Live" clId="Web-{2B10FCFE-8BB0-4220-B73E-DDF0D20C2C75}" dt="2023-01-31T12:57:01.586" v="3" actId="20577"/>
        <pc:sldMkLst>
          <pc:docMk/>
          <pc:sldMk cId="3511276427" sldId="267"/>
        </pc:sldMkLst>
        <pc:spChg chg="mod">
          <ac:chgData name="Aaksshay Kumandan" userId="5e3bb2722fceb2a8" providerId="Windows Live" clId="Web-{2B10FCFE-8BB0-4220-B73E-DDF0D20C2C75}" dt="2023-01-31T12:57:01.586" v="3" actId="20577"/>
          <ac:spMkLst>
            <pc:docMk/>
            <pc:sldMk cId="3511276427" sldId="267"/>
            <ac:spMk id="3" creationId="{405800CF-FF34-B97B-D267-4515AD3C079B}"/>
          </ac:spMkLst>
        </pc:spChg>
      </pc:sldChg>
      <pc:sldChg chg="modSp">
        <pc:chgData name="Aaksshay Kumandan" userId="5e3bb2722fceb2a8" providerId="Windows Live" clId="Web-{2B10FCFE-8BB0-4220-B73E-DDF0D20C2C75}" dt="2023-01-31T13:09:40.044" v="35" actId="20577"/>
        <pc:sldMkLst>
          <pc:docMk/>
          <pc:sldMk cId="161309713" sldId="268"/>
        </pc:sldMkLst>
        <pc:spChg chg="mod">
          <ac:chgData name="Aaksshay Kumandan" userId="5e3bb2722fceb2a8" providerId="Windows Live" clId="Web-{2B10FCFE-8BB0-4220-B73E-DDF0D20C2C75}" dt="2023-01-31T13:09:40.044" v="35" actId="20577"/>
          <ac:spMkLst>
            <pc:docMk/>
            <pc:sldMk cId="161309713" sldId="268"/>
            <ac:spMk id="3" creationId="{1AF33B63-71CE-3DF7-BBBD-447CDEB12E70}"/>
          </ac:spMkLst>
        </pc:spChg>
      </pc:sldChg>
      <pc:sldChg chg="addSp delSp modSp mod setBg setClrOvrMap">
        <pc:chgData name="Aaksshay Kumandan" userId="5e3bb2722fceb2a8" providerId="Windows Live" clId="Web-{2B10FCFE-8BB0-4220-B73E-DDF0D20C2C75}" dt="2023-01-31T13:24:34.882" v="302" actId="20577"/>
        <pc:sldMkLst>
          <pc:docMk/>
          <pc:sldMk cId="934735602" sldId="269"/>
        </pc:sldMkLst>
        <pc:spChg chg="mod">
          <ac:chgData name="Aaksshay Kumandan" userId="5e3bb2722fceb2a8" providerId="Windows Live" clId="Web-{2B10FCFE-8BB0-4220-B73E-DDF0D20C2C75}" dt="2023-01-31T13:24:24.757" v="300"/>
          <ac:spMkLst>
            <pc:docMk/>
            <pc:sldMk cId="934735602" sldId="269"/>
            <ac:spMk id="2" creationId="{48A9B96A-8A07-6CCE-8000-D97B3870DE7C}"/>
          </ac:spMkLst>
        </pc:spChg>
        <pc:spChg chg="add del mod">
          <ac:chgData name="Aaksshay Kumandan" userId="5e3bb2722fceb2a8" providerId="Windows Live" clId="Web-{2B10FCFE-8BB0-4220-B73E-DDF0D20C2C75}" dt="2023-01-31T13:20:52.438" v="255"/>
          <ac:spMkLst>
            <pc:docMk/>
            <pc:sldMk cId="934735602" sldId="269"/>
            <ac:spMk id="5" creationId="{D1E2303B-8A44-916D-43CF-CAA1745BB99C}"/>
          </ac:spMkLst>
        </pc:spChg>
        <pc:spChg chg="add del mod">
          <ac:chgData name="Aaksshay Kumandan" userId="5e3bb2722fceb2a8" providerId="Windows Live" clId="Web-{2B10FCFE-8BB0-4220-B73E-DDF0D20C2C75}" dt="2023-01-31T13:21:59.909" v="270"/>
          <ac:spMkLst>
            <pc:docMk/>
            <pc:sldMk cId="934735602" sldId="269"/>
            <ac:spMk id="8" creationId="{B407A901-DB42-2BB0-69B4-8810343EE25E}"/>
          </ac:spMkLst>
        </pc:spChg>
        <pc:spChg chg="add del mod">
          <ac:chgData name="Aaksshay Kumandan" userId="5e3bb2722fceb2a8" providerId="Windows Live" clId="Web-{2B10FCFE-8BB0-4220-B73E-DDF0D20C2C75}" dt="2023-01-31T13:23:57.475" v="295"/>
          <ac:spMkLst>
            <pc:docMk/>
            <pc:sldMk cId="934735602" sldId="269"/>
            <ac:spMk id="11" creationId="{A71552F6-966E-F092-BBAC-0AEB781B3D59}"/>
          </ac:spMkLst>
        </pc:spChg>
        <pc:spChg chg="mod ord">
          <ac:chgData name="Aaksshay Kumandan" userId="5e3bb2722fceb2a8" providerId="Windows Live" clId="Web-{2B10FCFE-8BB0-4220-B73E-DDF0D20C2C75}" dt="2023-01-31T13:24:34.882" v="302" actId="20577"/>
          <ac:spMkLst>
            <pc:docMk/>
            <pc:sldMk cId="934735602" sldId="269"/>
            <ac:spMk id="43" creationId="{5782483B-2B15-0128-ECB6-65165655DFBE}"/>
          </ac:spMkLst>
        </pc:spChg>
        <pc:spChg chg="add del">
          <ac:chgData name="Aaksshay Kumandan" userId="5e3bb2722fceb2a8" providerId="Windows Live" clId="Web-{2B10FCFE-8BB0-4220-B73E-DDF0D20C2C75}" dt="2023-01-31T13:23:01.161" v="274"/>
          <ac:spMkLst>
            <pc:docMk/>
            <pc:sldMk cId="934735602" sldId="269"/>
            <ac:spMk id="48" creationId="{29787B81-C7DF-412B-A405-EF4454012DEE}"/>
          </ac:spMkLst>
        </pc:spChg>
        <pc:spChg chg="add del">
          <ac:chgData name="Aaksshay Kumandan" userId="5e3bb2722fceb2a8" providerId="Windows Live" clId="Web-{2B10FCFE-8BB0-4220-B73E-DDF0D20C2C75}" dt="2023-01-31T13:24:02.194" v="296"/>
          <ac:spMkLst>
            <pc:docMk/>
            <pc:sldMk cId="934735602" sldId="269"/>
            <ac:spMk id="53" creationId="{0D187C4E-14B9-4504-B200-5127823FA78C}"/>
          </ac:spMkLst>
        </pc:spChg>
        <pc:spChg chg="add del">
          <ac:chgData name="Aaksshay Kumandan" userId="5e3bb2722fceb2a8" providerId="Windows Live" clId="Web-{2B10FCFE-8BB0-4220-B73E-DDF0D20C2C75}" dt="2023-01-31T13:24:24.757" v="300"/>
          <ac:spMkLst>
            <pc:docMk/>
            <pc:sldMk cId="934735602" sldId="269"/>
            <ac:spMk id="58" creationId="{0D187C4E-14B9-4504-B200-5127823FA78C}"/>
          </ac:spMkLst>
        </pc:spChg>
        <pc:spChg chg="add del">
          <ac:chgData name="Aaksshay Kumandan" userId="5e3bb2722fceb2a8" providerId="Windows Live" clId="Web-{2B10FCFE-8BB0-4220-B73E-DDF0D20C2C75}" dt="2023-01-31T13:24:24.616" v="299"/>
          <ac:spMkLst>
            <pc:docMk/>
            <pc:sldMk cId="934735602" sldId="269"/>
            <ac:spMk id="63" creationId="{8D489E29-742E-4D34-AB08-CE3217805B81}"/>
          </ac:spMkLst>
        </pc:spChg>
        <pc:picChg chg="add mod ord">
          <ac:chgData name="Aaksshay Kumandan" userId="5e3bb2722fceb2a8" providerId="Windows Live" clId="Web-{2B10FCFE-8BB0-4220-B73E-DDF0D20C2C75}" dt="2023-01-31T13:24:24.757" v="300"/>
          <ac:picMkLst>
            <pc:docMk/>
            <pc:sldMk cId="934735602" sldId="269"/>
            <ac:picMk id="3" creationId="{F5BD6175-8BC7-AC11-8BF9-71D9C94EB59E}"/>
          </ac:picMkLst>
        </pc:picChg>
        <pc:picChg chg="del">
          <ac:chgData name="Aaksshay Kumandan" userId="5e3bb2722fceb2a8" providerId="Windows Live" clId="Web-{2B10FCFE-8BB0-4220-B73E-DDF0D20C2C75}" dt="2023-01-31T13:20:58.923" v="256"/>
          <ac:picMkLst>
            <pc:docMk/>
            <pc:sldMk cId="934735602" sldId="269"/>
            <ac:picMk id="4" creationId="{A2F1AD06-10E0-902F-5A32-780E3AB89753}"/>
          </ac:picMkLst>
        </pc:picChg>
        <pc:picChg chg="add mod ord">
          <ac:chgData name="Aaksshay Kumandan" userId="5e3bb2722fceb2a8" providerId="Windows Live" clId="Web-{2B10FCFE-8BB0-4220-B73E-DDF0D20C2C75}" dt="2023-01-31T13:24:24.757" v="300"/>
          <ac:picMkLst>
            <pc:docMk/>
            <pc:sldMk cId="934735602" sldId="269"/>
            <ac:picMk id="7" creationId="{A0148202-04BD-846F-B561-3C70415C74BB}"/>
          </ac:picMkLst>
        </pc:picChg>
        <pc:picChg chg="add mod ord">
          <ac:chgData name="Aaksshay Kumandan" userId="5e3bb2722fceb2a8" providerId="Windows Live" clId="Web-{2B10FCFE-8BB0-4220-B73E-DDF0D20C2C75}" dt="2023-01-31T13:24:24.757" v="300"/>
          <ac:picMkLst>
            <pc:docMk/>
            <pc:sldMk cId="934735602" sldId="269"/>
            <ac:picMk id="10" creationId="{4B4B3979-AB2A-35BE-3C22-93CFFAABCD3F}"/>
          </ac:picMkLst>
        </pc:picChg>
        <pc:cxnChg chg="add">
          <ac:chgData name="Aaksshay Kumandan" userId="5e3bb2722fceb2a8" providerId="Windows Live" clId="Web-{2B10FCFE-8BB0-4220-B73E-DDF0D20C2C75}" dt="2023-01-31T13:24:24.757" v="300"/>
          <ac:cxnSpMkLst>
            <pc:docMk/>
            <pc:sldMk cId="934735602" sldId="269"/>
            <ac:cxnSpMk id="65" creationId="{3A7E7BC8-FA73-4AA8-96DB-4ACDFCDF02FC}"/>
          </ac:cxnSpMkLst>
        </pc:cxnChg>
        <pc:cxnChg chg="add">
          <ac:chgData name="Aaksshay Kumandan" userId="5e3bb2722fceb2a8" providerId="Windows Live" clId="Web-{2B10FCFE-8BB0-4220-B73E-DDF0D20C2C75}" dt="2023-01-31T13:24:24.757" v="300"/>
          <ac:cxnSpMkLst>
            <pc:docMk/>
            <pc:sldMk cId="934735602" sldId="269"/>
            <ac:cxnSpMk id="66" creationId="{A8C48A48-4BAC-4484-AA23-1963FCBB9D39}"/>
          </ac:cxnSpMkLst>
        </pc:cxnChg>
      </pc:sldChg>
      <pc:sldChg chg="addSp delSp modSp">
        <pc:chgData name="Aaksshay Kumandan" userId="5e3bb2722fceb2a8" providerId="Windows Live" clId="Web-{2B10FCFE-8BB0-4220-B73E-DDF0D20C2C75}" dt="2023-01-31T13:44:30.931" v="795" actId="20577"/>
        <pc:sldMkLst>
          <pc:docMk/>
          <pc:sldMk cId="1905623865" sldId="270"/>
        </pc:sldMkLst>
        <pc:spChg chg="mod ord">
          <ac:chgData name="Aaksshay Kumandan" userId="5e3bb2722fceb2a8" providerId="Windows Live" clId="Web-{2B10FCFE-8BB0-4220-B73E-DDF0D20C2C75}" dt="2023-01-31T13:37:05.231" v="607" actId="20577"/>
          <ac:spMkLst>
            <pc:docMk/>
            <pc:sldMk cId="1905623865" sldId="270"/>
            <ac:spMk id="2" creationId="{4867EE66-9E2B-1734-5CE9-0E9E187A878D}"/>
          </ac:spMkLst>
        </pc:spChg>
        <pc:spChg chg="del mod">
          <ac:chgData name="Aaksshay Kumandan" userId="5e3bb2722fceb2a8" providerId="Windows Live" clId="Web-{2B10FCFE-8BB0-4220-B73E-DDF0D20C2C75}" dt="2023-01-31T13:27:49.653" v="345"/>
          <ac:spMkLst>
            <pc:docMk/>
            <pc:sldMk cId="1905623865" sldId="270"/>
            <ac:spMk id="3" creationId="{5BFD8E6F-6847-895B-BCC4-678E6DF35F79}"/>
          </ac:spMkLst>
        </pc:spChg>
        <pc:spChg chg="add mod">
          <ac:chgData name="Aaksshay Kumandan" userId="5e3bb2722fceb2a8" providerId="Windows Live" clId="Web-{2B10FCFE-8BB0-4220-B73E-DDF0D20C2C75}" dt="2023-01-31T13:44:30.931" v="795" actId="20577"/>
          <ac:spMkLst>
            <pc:docMk/>
            <pc:sldMk cId="1905623865" sldId="270"/>
            <ac:spMk id="6" creationId="{B6BFAEFD-EE1E-358F-49BE-220B41583F86}"/>
          </ac:spMkLst>
        </pc:spChg>
        <pc:spChg chg="add del">
          <ac:chgData name="Aaksshay Kumandan" userId="5e3bb2722fceb2a8" providerId="Windows Live" clId="Web-{2B10FCFE-8BB0-4220-B73E-DDF0D20C2C75}" dt="2023-01-31T13:28:15.982" v="357"/>
          <ac:spMkLst>
            <pc:docMk/>
            <pc:sldMk cId="1905623865" sldId="270"/>
            <ac:spMk id="9" creationId="{29787B81-C7DF-412B-A405-EF4454012DEE}"/>
          </ac:spMkLst>
        </pc:spChg>
        <pc:spChg chg="add">
          <ac:chgData name="Aaksshay Kumandan" userId="5e3bb2722fceb2a8" providerId="Windows Live" clId="Web-{2B10FCFE-8BB0-4220-B73E-DDF0D20C2C75}" dt="2023-01-31T13:28:15.982" v="357"/>
          <ac:spMkLst>
            <pc:docMk/>
            <pc:sldMk cId="1905623865" sldId="270"/>
            <ac:spMk id="14" creationId="{0D187C4E-14B9-4504-B200-5127823FA78C}"/>
          </ac:spMkLst>
        </pc:spChg>
        <pc:picChg chg="del mod">
          <ac:chgData name="Aaksshay Kumandan" userId="5e3bb2722fceb2a8" providerId="Windows Live" clId="Web-{2B10FCFE-8BB0-4220-B73E-DDF0D20C2C75}" dt="2023-01-31T13:27:53.653" v="349"/>
          <ac:picMkLst>
            <pc:docMk/>
            <pc:sldMk cId="1905623865" sldId="270"/>
            <ac:picMk id="4" creationId="{EDE3A159-6316-E352-1EF2-DD2438B424CC}"/>
          </ac:picMkLst>
        </pc:picChg>
        <pc:picChg chg="add mod ord">
          <ac:chgData name="Aaksshay Kumandan" userId="5e3bb2722fceb2a8" providerId="Windows Live" clId="Web-{2B10FCFE-8BB0-4220-B73E-DDF0D20C2C75}" dt="2023-01-31T13:28:15.982" v="357"/>
          <ac:picMkLst>
            <pc:docMk/>
            <pc:sldMk cId="1905623865" sldId="270"/>
            <ac:picMk id="5" creationId="{4064D683-B0C1-8575-A14C-9A5FD1640B28}"/>
          </ac:picMkLst>
        </pc:picChg>
      </pc:sldChg>
      <pc:sldChg chg="addSp delSp modSp del">
        <pc:chgData name="Aaksshay Kumandan" userId="5e3bb2722fceb2a8" providerId="Windows Live" clId="Web-{2B10FCFE-8BB0-4220-B73E-DDF0D20C2C75}" dt="2023-01-31T13:48:39.438" v="838"/>
        <pc:sldMkLst>
          <pc:docMk/>
          <pc:sldMk cId="2290754594" sldId="272"/>
        </pc:sldMkLst>
        <pc:spChg chg="mod">
          <ac:chgData name="Aaksshay Kumandan" userId="5e3bb2722fceb2a8" providerId="Windows Live" clId="Web-{2B10FCFE-8BB0-4220-B73E-DDF0D20C2C75}" dt="2023-01-31T13:47:50.999" v="835" actId="14100"/>
          <ac:spMkLst>
            <pc:docMk/>
            <pc:sldMk cId="2290754594" sldId="272"/>
            <ac:spMk id="2" creationId="{B6DCC31F-208D-CFD3-F411-95A265F2C488}"/>
          </ac:spMkLst>
        </pc:spChg>
        <pc:spChg chg="add del mod">
          <ac:chgData name="Aaksshay Kumandan" userId="5e3bb2722fceb2a8" providerId="Windows Live" clId="Web-{2B10FCFE-8BB0-4220-B73E-DDF0D20C2C75}" dt="2023-01-31T13:47:05.920" v="826"/>
          <ac:spMkLst>
            <pc:docMk/>
            <pc:sldMk cId="2290754594" sldId="272"/>
            <ac:spMk id="5" creationId="{AB3EFC8D-6B50-F1A7-D636-8119D434AE96}"/>
          </ac:spMkLst>
        </pc:spChg>
        <pc:picChg chg="add del mod">
          <ac:chgData name="Aaksshay Kumandan" userId="5e3bb2722fceb2a8" providerId="Windows Live" clId="Web-{2B10FCFE-8BB0-4220-B73E-DDF0D20C2C75}" dt="2023-01-31T13:47:08.795" v="827"/>
          <ac:picMkLst>
            <pc:docMk/>
            <pc:sldMk cId="2290754594" sldId="272"/>
            <ac:picMk id="3" creationId="{CA77D2F1-71EC-0BEF-6CCE-5BF15A51DB7B}"/>
          </ac:picMkLst>
        </pc:picChg>
        <pc:picChg chg="del">
          <ac:chgData name="Aaksshay Kumandan" userId="5e3bb2722fceb2a8" providerId="Windows Live" clId="Web-{2B10FCFE-8BB0-4220-B73E-DDF0D20C2C75}" dt="2023-01-31T13:46:48.513" v="815"/>
          <ac:picMkLst>
            <pc:docMk/>
            <pc:sldMk cId="2290754594" sldId="272"/>
            <ac:picMk id="4" creationId="{7C6035FF-DE16-0F39-3060-711EE24E81F1}"/>
          </ac:picMkLst>
        </pc:picChg>
      </pc:sldChg>
      <pc:sldChg chg="addSp delSp modSp new mod setBg">
        <pc:chgData name="Aaksshay Kumandan" userId="5e3bb2722fceb2a8" providerId="Windows Live" clId="Web-{2B10FCFE-8BB0-4220-B73E-DDF0D20C2C75}" dt="2023-01-31T13:18:02.887" v="182" actId="20577"/>
        <pc:sldMkLst>
          <pc:docMk/>
          <pc:sldMk cId="4221542860" sldId="284"/>
        </pc:sldMkLst>
        <pc:spChg chg="mod">
          <ac:chgData name="Aaksshay Kumandan" userId="5e3bb2722fceb2a8" providerId="Windows Live" clId="Web-{2B10FCFE-8BB0-4220-B73E-DDF0D20C2C75}" dt="2023-01-31T13:17:26.511" v="176" actId="20577"/>
          <ac:spMkLst>
            <pc:docMk/>
            <pc:sldMk cId="4221542860" sldId="284"/>
            <ac:spMk id="2" creationId="{F7C732A6-4BD2-8B3E-220A-649EB88CCE40}"/>
          </ac:spMkLst>
        </pc:spChg>
        <pc:spChg chg="mod ord">
          <ac:chgData name="Aaksshay Kumandan" userId="5e3bb2722fceb2a8" providerId="Windows Live" clId="Web-{2B10FCFE-8BB0-4220-B73E-DDF0D20C2C75}" dt="2023-01-31T13:18:02.887" v="182" actId="20577"/>
          <ac:spMkLst>
            <pc:docMk/>
            <pc:sldMk cId="4221542860" sldId="284"/>
            <ac:spMk id="3" creationId="{5BAEAD01-6066-791C-215B-23A28B3CD6E5}"/>
          </ac:spMkLst>
        </pc:spChg>
        <pc:spChg chg="add del mod">
          <ac:chgData name="Aaksshay Kumandan" userId="5e3bb2722fceb2a8" providerId="Windows Live" clId="Web-{2B10FCFE-8BB0-4220-B73E-DDF0D20C2C75}" dt="2023-01-31T13:14:26.849" v="121"/>
          <ac:spMkLst>
            <pc:docMk/>
            <pc:sldMk cId="4221542860" sldId="284"/>
            <ac:spMk id="6" creationId="{BFFAD81F-8210-D206-3F5B-FEFA41ABACB8}"/>
          </ac:spMkLst>
        </pc:spChg>
        <pc:spChg chg="add del mod">
          <ac:chgData name="Aaksshay Kumandan" userId="5e3bb2722fceb2a8" providerId="Windows Live" clId="Web-{2B10FCFE-8BB0-4220-B73E-DDF0D20C2C75}" dt="2023-01-31T13:15:49.055" v="142"/>
          <ac:spMkLst>
            <pc:docMk/>
            <pc:sldMk cId="4221542860" sldId="284"/>
            <ac:spMk id="9" creationId="{793246FA-9854-487B-CAF3-8828E9558536}"/>
          </ac:spMkLst>
        </pc:spChg>
        <pc:spChg chg="add del">
          <ac:chgData name="Aaksshay Kumandan" userId="5e3bb2722fceb2a8" providerId="Windows Live" clId="Web-{2B10FCFE-8BB0-4220-B73E-DDF0D20C2C75}" dt="2023-01-31T13:16:59.869" v="167"/>
          <ac:spMkLst>
            <pc:docMk/>
            <pc:sldMk cId="4221542860" sldId="284"/>
            <ac:spMk id="10" creationId="{0D187C4E-14B9-4504-B200-5127823FA78C}"/>
          </ac:spMkLst>
        </pc:spChg>
        <pc:spChg chg="add del mod">
          <ac:chgData name="Aaksshay Kumandan" userId="5e3bb2722fceb2a8" providerId="Windows Live" clId="Web-{2B10FCFE-8BB0-4220-B73E-DDF0D20C2C75}" dt="2023-01-31T13:16:38.025" v="166"/>
          <ac:spMkLst>
            <pc:docMk/>
            <pc:sldMk cId="4221542860" sldId="284"/>
            <ac:spMk id="13" creationId="{DCB9DFAF-DD12-E126-ED82-EBC5A9910215}"/>
          </ac:spMkLst>
        </pc:spChg>
        <pc:spChg chg="add">
          <ac:chgData name="Aaksshay Kumandan" userId="5e3bb2722fceb2a8" providerId="Windows Live" clId="Web-{2B10FCFE-8BB0-4220-B73E-DDF0D20C2C75}" dt="2023-01-31T13:16:59.869" v="167"/>
          <ac:spMkLst>
            <pc:docMk/>
            <pc:sldMk cId="4221542860" sldId="284"/>
            <ac:spMk id="17" creationId="{8D489E29-742E-4D34-AB08-CE3217805B81}"/>
          </ac:spMkLst>
        </pc:spChg>
        <pc:picChg chg="add del mod">
          <ac:chgData name="Aaksshay Kumandan" userId="5e3bb2722fceb2a8" providerId="Windows Live" clId="Web-{2B10FCFE-8BB0-4220-B73E-DDF0D20C2C75}" dt="2023-01-31T13:12:55.972" v="98"/>
          <ac:picMkLst>
            <pc:docMk/>
            <pc:sldMk cId="4221542860" sldId="284"/>
            <ac:picMk id="4" creationId="{D2C61CAC-369B-3675-B6BB-4C4511EA5E1E}"/>
          </ac:picMkLst>
        </pc:picChg>
        <pc:picChg chg="add mod ord">
          <ac:chgData name="Aaksshay Kumandan" userId="5e3bb2722fceb2a8" providerId="Windows Live" clId="Web-{2B10FCFE-8BB0-4220-B73E-DDF0D20C2C75}" dt="2023-01-31T13:16:59.869" v="167"/>
          <ac:picMkLst>
            <pc:docMk/>
            <pc:sldMk cId="4221542860" sldId="284"/>
            <ac:picMk id="5" creationId="{D0CC84E1-1FF5-4D21-06A7-145C78CCA90C}"/>
          </ac:picMkLst>
        </pc:picChg>
        <pc:picChg chg="add mod">
          <ac:chgData name="Aaksshay Kumandan" userId="5e3bb2722fceb2a8" providerId="Windows Live" clId="Web-{2B10FCFE-8BB0-4220-B73E-DDF0D20C2C75}" dt="2023-01-31T13:16:59.869" v="167"/>
          <ac:picMkLst>
            <pc:docMk/>
            <pc:sldMk cId="4221542860" sldId="284"/>
            <ac:picMk id="8" creationId="{727D3AC2-D724-993B-B35E-B601C1DD9CDD}"/>
          </ac:picMkLst>
        </pc:picChg>
        <pc:picChg chg="add mod">
          <ac:chgData name="Aaksshay Kumandan" userId="5e3bb2722fceb2a8" providerId="Windows Live" clId="Web-{2B10FCFE-8BB0-4220-B73E-DDF0D20C2C75}" dt="2023-01-31T13:16:59.869" v="167"/>
          <ac:picMkLst>
            <pc:docMk/>
            <pc:sldMk cId="4221542860" sldId="284"/>
            <ac:picMk id="12" creationId="{B9226DB0-8BBA-353B-2AF0-DABEBD9DE849}"/>
          </ac:picMkLst>
        </pc:picChg>
      </pc:sldChg>
      <pc:sldChg chg="modSp new">
        <pc:chgData name="Aaksshay Kumandan" userId="5e3bb2722fceb2a8" providerId="Windows Live" clId="Web-{2B10FCFE-8BB0-4220-B73E-DDF0D20C2C75}" dt="2023-01-31T13:54:04.557" v="1040" actId="20577"/>
        <pc:sldMkLst>
          <pc:docMk/>
          <pc:sldMk cId="416603879" sldId="285"/>
        </pc:sldMkLst>
        <pc:spChg chg="mod">
          <ac:chgData name="Aaksshay Kumandan" userId="5e3bb2722fceb2a8" providerId="Windows Live" clId="Web-{2B10FCFE-8BB0-4220-B73E-DDF0D20C2C75}" dt="2023-01-31T13:49:29.237" v="850" actId="20577"/>
          <ac:spMkLst>
            <pc:docMk/>
            <pc:sldMk cId="416603879" sldId="285"/>
            <ac:spMk id="2" creationId="{135808D0-3D4B-619A-BC35-6DB739277ED6}"/>
          </ac:spMkLst>
        </pc:spChg>
        <pc:spChg chg="mod">
          <ac:chgData name="Aaksshay Kumandan" userId="5e3bb2722fceb2a8" providerId="Windows Live" clId="Web-{2B10FCFE-8BB0-4220-B73E-DDF0D20C2C75}" dt="2023-01-31T13:54:04.557" v="1040" actId="20577"/>
          <ac:spMkLst>
            <pc:docMk/>
            <pc:sldMk cId="416603879" sldId="285"/>
            <ac:spMk id="3" creationId="{9B0775AB-A3B9-8472-4A46-85F422872BD0}"/>
          </ac:spMkLst>
        </pc:spChg>
      </pc:sldChg>
      <pc:sldChg chg="new del">
        <pc:chgData name="Aaksshay Kumandan" userId="5e3bb2722fceb2a8" providerId="Windows Live" clId="Web-{2B10FCFE-8BB0-4220-B73E-DDF0D20C2C75}" dt="2023-01-31T13:48:35.829" v="837"/>
        <pc:sldMkLst>
          <pc:docMk/>
          <pc:sldMk cId="2876619338" sldId="285"/>
        </pc:sldMkLst>
      </pc:sldChg>
    </pc:docChg>
  </pc:docChgLst>
  <pc:docChgLst>
    <pc:chgData name="Aaksshay Kumandan" userId="5e3bb2722fceb2a8" providerId="Windows Live" clId="Web-{27B2EC3C-8972-4B09-8849-793343C27EFD}"/>
    <pc:docChg chg="addSld delSld modSld sldOrd">
      <pc:chgData name="Aaksshay Kumandan" userId="5e3bb2722fceb2a8" providerId="Windows Live" clId="Web-{27B2EC3C-8972-4B09-8849-793343C27EFD}" dt="2023-01-30T16:47:30.122" v="1192"/>
      <pc:docMkLst>
        <pc:docMk/>
      </pc:docMkLst>
      <pc:sldChg chg="addSp delSp modSp mod setBg setClrOvrMap">
        <pc:chgData name="Aaksshay Kumandan" userId="5e3bb2722fceb2a8" providerId="Windows Live" clId="Web-{27B2EC3C-8972-4B09-8849-793343C27EFD}" dt="2023-01-30T15:57:51.922" v="4"/>
        <pc:sldMkLst>
          <pc:docMk/>
          <pc:sldMk cId="109857222" sldId="256"/>
        </pc:sldMkLst>
        <pc:spChg chg="mod">
          <ac:chgData name="Aaksshay Kumandan" userId="5e3bb2722fceb2a8" providerId="Windows Live" clId="Web-{27B2EC3C-8972-4B09-8849-793343C27EFD}" dt="2023-01-30T15:57:51.922" v="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ksshay Kumandan" userId="5e3bb2722fceb2a8" providerId="Windows Live" clId="Web-{27B2EC3C-8972-4B09-8849-793343C27EFD}" dt="2023-01-30T15:57:51.922" v="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aksshay Kumandan" userId="5e3bb2722fceb2a8" providerId="Windows Live" clId="Web-{27B2EC3C-8972-4B09-8849-793343C27EFD}" dt="2023-01-30T15:57:51.922" v="3"/>
          <ac:spMkLst>
            <pc:docMk/>
            <pc:sldMk cId="109857222" sldId="256"/>
            <ac:spMk id="10" creationId="{C72330AA-E11E-458E-8798-12C7F77383B8}"/>
          </ac:spMkLst>
        </pc:spChg>
        <pc:spChg chg="add del">
          <ac:chgData name="Aaksshay Kumandan" userId="5e3bb2722fceb2a8" providerId="Windows Live" clId="Web-{27B2EC3C-8972-4B09-8849-793343C27EFD}" dt="2023-01-30T15:57:51.922" v="3"/>
          <ac:spMkLst>
            <pc:docMk/>
            <pc:sldMk cId="109857222" sldId="256"/>
            <ac:spMk id="12" creationId="{A6BDC1B0-0C91-4230-BFEB-9C8ED19B9A3A}"/>
          </ac:spMkLst>
        </pc:spChg>
        <pc:spChg chg="add del">
          <ac:chgData name="Aaksshay Kumandan" userId="5e3bb2722fceb2a8" providerId="Windows Live" clId="Web-{27B2EC3C-8972-4B09-8849-793343C27EFD}" dt="2023-01-30T15:57:51.922" v="3"/>
          <ac:spMkLst>
            <pc:docMk/>
            <pc:sldMk cId="109857222" sldId="256"/>
            <ac:spMk id="14" creationId="{68E0A26E-4EA8-4E6C-97A2-7B6C1C13F8CF}"/>
          </ac:spMkLst>
        </pc:spChg>
        <pc:spChg chg="add del">
          <ac:chgData name="Aaksshay Kumandan" userId="5e3bb2722fceb2a8" providerId="Windows Live" clId="Web-{27B2EC3C-8972-4B09-8849-793343C27EFD}" dt="2023-01-30T15:57:51.922" v="3"/>
          <ac:spMkLst>
            <pc:docMk/>
            <pc:sldMk cId="109857222" sldId="256"/>
            <ac:spMk id="16" creationId="{C1841CC0-B7A9-4828-B82F-9C6B433BDCAE}"/>
          </ac:spMkLst>
        </pc:spChg>
        <pc:grpChg chg="add del">
          <ac:chgData name="Aaksshay Kumandan" userId="5e3bb2722fceb2a8" providerId="Windows Live" clId="Web-{27B2EC3C-8972-4B09-8849-793343C27EFD}" dt="2023-01-30T15:57:51.922" v="3"/>
          <ac:grpSpMkLst>
            <pc:docMk/>
            <pc:sldMk cId="109857222" sldId="256"/>
            <ac:grpSpMk id="18" creationId="{08E05919-D800-40FD-A3BD-4B9CC4078E7A}"/>
          </ac:grpSpMkLst>
        </pc:grpChg>
        <pc:picChg chg="mod">
          <ac:chgData name="Aaksshay Kumandan" userId="5e3bb2722fceb2a8" providerId="Windows Live" clId="Web-{27B2EC3C-8972-4B09-8849-793343C27EFD}" dt="2023-01-30T15:57:51.922" v="3"/>
          <ac:picMkLst>
            <pc:docMk/>
            <pc:sldMk cId="109857222" sldId="256"/>
            <ac:picMk id="5" creationId="{EE273946-11C6-7250-691E-CDC8768A4150}"/>
          </ac:picMkLst>
        </pc:picChg>
      </pc:sldChg>
      <pc:sldChg chg="addSp modSp mod setBg setClrOvrMap">
        <pc:chgData name="Aaksshay Kumandan" userId="5e3bb2722fceb2a8" providerId="Windows Live" clId="Web-{27B2EC3C-8972-4B09-8849-793343C27EFD}" dt="2023-01-30T16:25:26.779" v="637" actId="20577"/>
        <pc:sldMkLst>
          <pc:docMk/>
          <pc:sldMk cId="2577269414" sldId="265"/>
        </pc:sldMkLst>
        <pc:spChg chg="mod">
          <ac:chgData name="Aaksshay Kumandan" userId="5e3bb2722fceb2a8" providerId="Windows Live" clId="Web-{27B2EC3C-8972-4B09-8849-793343C27EFD}" dt="2023-01-30T16:24:49.683" v="633"/>
          <ac:spMkLst>
            <pc:docMk/>
            <pc:sldMk cId="2577269414" sldId="265"/>
            <ac:spMk id="2" creationId="{D56D0013-8143-76EF-F06F-ECB72ACBE46D}"/>
          </ac:spMkLst>
        </pc:spChg>
        <pc:spChg chg="mod">
          <ac:chgData name="Aaksshay Kumandan" userId="5e3bb2722fceb2a8" providerId="Windows Live" clId="Web-{27B2EC3C-8972-4B09-8849-793343C27EFD}" dt="2023-01-30T16:25:26.779" v="637" actId="20577"/>
          <ac:spMkLst>
            <pc:docMk/>
            <pc:sldMk cId="2577269414" sldId="265"/>
            <ac:spMk id="3" creationId="{B30B243B-A211-5E5A-B30D-9E3D19A3E756}"/>
          </ac:spMkLst>
        </pc:spChg>
        <pc:spChg chg="add">
          <ac:chgData name="Aaksshay Kumandan" userId="5e3bb2722fceb2a8" providerId="Windows Live" clId="Web-{27B2EC3C-8972-4B09-8849-793343C27EFD}" dt="2023-01-30T16:24:49.683" v="633"/>
          <ac:spMkLst>
            <pc:docMk/>
            <pc:sldMk cId="2577269414" sldId="265"/>
            <ac:spMk id="10" creationId="{29787B81-C7DF-412B-A405-EF4454012DEE}"/>
          </ac:spMkLst>
        </pc:spChg>
        <pc:picChg chg="mod ord">
          <ac:chgData name="Aaksshay Kumandan" userId="5e3bb2722fceb2a8" providerId="Windows Live" clId="Web-{27B2EC3C-8972-4B09-8849-793343C27EFD}" dt="2023-01-30T16:24:49.683" v="633"/>
          <ac:picMkLst>
            <pc:docMk/>
            <pc:sldMk cId="2577269414" sldId="265"/>
            <ac:picMk id="5" creationId="{296CBC42-A4BB-BAD5-7BF0-E413F5A71BDD}"/>
          </ac:picMkLst>
        </pc:picChg>
      </pc:sldChg>
      <pc:sldChg chg="addSp delSp modSp del">
        <pc:chgData name="Aaksshay Kumandan" userId="5e3bb2722fceb2a8" providerId="Windows Live" clId="Web-{27B2EC3C-8972-4B09-8849-793343C27EFD}" dt="2023-01-30T16:25:40.029" v="640"/>
        <pc:sldMkLst>
          <pc:docMk/>
          <pc:sldMk cId="3947504949" sldId="266"/>
        </pc:sldMkLst>
        <pc:spChg chg="add mod">
          <ac:chgData name="Aaksshay Kumandan" userId="5e3bb2722fceb2a8" providerId="Windows Live" clId="Web-{27B2EC3C-8972-4B09-8849-793343C27EFD}" dt="2023-01-30T16:25:34.044" v="639"/>
          <ac:spMkLst>
            <pc:docMk/>
            <pc:sldMk cId="3947504949" sldId="266"/>
            <ac:spMk id="7" creationId="{B4560B63-C606-E851-2041-78F0AAF3113A}"/>
          </ac:spMkLst>
        </pc:spChg>
        <pc:graphicFrameChg chg="del">
          <ac:chgData name="Aaksshay Kumandan" userId="5e3bb2722fceb2a8" providerId="Windows Live" clId="Web-{27B2EC3C-8972-4B09-8849-793343C27EFD}" dt="2023-01-30T16:25:34.044" v="639"/>
          <ac:graphicFrameMkLst>
            <pc:docMk/>
            <pc:sldMk cId="3947504949" sldId="266"/>
            <ac:graphicFrameMk id="11" creationId="{FBB2AF71-A4E8-FD6E-4123-1806506B721B}"/>
          </ac:graphicFrameMkLst>
        </pc:graphicFrameChg>
        <pc:picChg chg="del">
          <ac:chgData name="Aaksshay Kumandan" userId="5e3bb2722fceb2a8" providerId="Windows Live" clId="Web-{27B2EC3C-8972-4B09-8849-793343C27EFD}" dt="2023-01-30T16:25:30.966" v="638"/>
          <ac:picMkLst>
            <pc:docMk/>
            <pc:sldMk cId="3947504949" sldId="266"/>
            <ac:picMk id="4" creationId="{5EA5E209-8050-8829-CABB-9EEAFD38051E}"/>
          </ac:picMkLst>
        </pc:picChg>
      </pc:sldChg>
      <pc:sldChg chg="ord">
        <pc:chgData name="Aaksshay Kumandan" userId="5e3bb2722fceb2a8" providerId="Windows Live" clId="Web-{27B2EC3C-8972-4B09-8849-793343C27EFD}" dt="2023-01-30T16:25:49.748" v="642"/>
        <pc:sldMkLst>
          <pc:docMk/>
          <pc:sldMk cId="3511276427" sldId="267"/>
        </pc:sldMkLst>
      </pc:sldChg>
      <pc:sldChg chg="del">
        <pc:chgData name="Aaksshay Kumandan" userId="5e3bb2722fceb2a8" providerId="Windows Live" clId="Web-{27B2EC3C-8972-4B09-8849-793343C27EFD}" dt="2023-01-30T15:58:32.064" v="5"/>
        <pc:sldMkLst>
          <pc:docMk/>
          <pc:sldMk cId="1917075751" sldId="282"/>
        </pc:sldMkLst>
      </pc:sldChg>
      <pc:sldChg chg="addSp delSp modSp new mod ord setBg">
        <pc:chgData name="Aaksshay Kumandan" userId="5e3bb2722fceb2a8" providerId="Windows Live" clId="Web-{27B2EC3C-8972-4B09-8849-793343C27EFD}" dt="2023-01-30T16:16:17.664" v="366" actId="20577"/>
        <pc:sldMkLst>
          <pc:docMk/>
          <pc:sldMk cId="2799826845" sldId="282"/>
        </pc:sldMkLst>
        <pc:spChg chg="mod">
          <ac:chgData name="Aaksshay Kumandan" userId="5e3bb2722fceb2a8" providerId="Windows Live" clId="Web-{27B2EC3C-8972-4B09-8849-793343C27EFD}" dt="2023-01-30T16:16:05.898" v="364"/>
          <ac:spMkLst>
            <pc:docMk/>
            <pc:sldMk cId="2799826845" sldId="282"/>
            <ac:spMk id="2" creationId="{96B535B4-6B69-71BB-EFC2-6CE948DCACB9}"/>
          </ac:spMkLst>
        </pc:spChg>
        <pc:spChg chg="mod ord">
          <ac:chgData name="Aaksshay Kumandan" userId="5e3bb2722fceb2a8" providerId="Windows Live" clId="Web-{27B2EC3C-8972-4B09-8849-793343C27EFD}" dt="2023-01-30T16:16:17.664" v="366" actId="20577"/>
          <ac:spMkLst>
            <pc:docMk/>
            <pc:sldMk cId="2799826845" sldId="282"/>
            <ac:spMk id="3" creationId="{FFE9B073-E1DD-1F53-FBF2-A75030E09518}"/>
          </ac:spMkLst>
        </pc:spChg>
        <pc:spChg chg="add del mod">
          <ac:chgData name="Aaksshay Kumandan" userId="5e3bb2722fceb2a8" providerId="Windows Live" clId="Web-{27B2EC3C-8972-4B09-8849-793343C27EFD}" dt="2023-01-30T16:15:29.085" v="357"/>
          <ac:spMkLst>
            <pc:docMk/>
            <pc:sldMk cId="2799826845" sldId="282"/>
            <ac:spMk id="5" creationId="{A53F241D-ADF5-DBA5-9679-42BFABF758DD}"/>
          </ac:spMkLst>
        </pc:spChg>
        <pc:spChg chg="add">
          <ac:chgData name="Aaksshay Kumandan" userId="5e3bb2722fceb2a8" providerId="Windows Live" clId="Web-{27B2EC3C-8972-4B09-8849-793343C27EFD}" dt="2023-01-30T16:16:05.898" v="364"/>
          <ac:spMkLst>
            <pc:docMk/>
            <pc:sldMk cId="2799826845" sldId="282"/>
            <ac:spMk id="6" creationId="{0D187C4E-14B9-4504-B200-5127823FA78C}"/>
          </ac:spMkLst>
        </pc:spChg>
        <pc:spChg chg="add del">
          <ac:chgData name="Aaksshay Kumandan" userId="5e3bb2722fceb2a8" providerId="Windows Live" clId="Web-{27B2EC3C-8972-4B09-8849-793343C27EFD}" dt="2023-01-30T16:15:37.429" v="359"/>
          <ac:spMkLst>
            <pc:docMk/>
            <pc:sldMk cId="2799826845" sldId="282"/>
            <ac:spMk id="9" creationId="{C8A3C342-1D03-412F-8DD3-BF519E8E0AE9}"/>
          </ac:spMkLst>
        </pc:spChg>
        <pc:spChg chg="add del">
          <ac:chgData name="Aaksshay Kumandan" userId="5e3bb2722fceb2a8" providerId="Windows Live" clId="Web-{27B2EC3C-8972-4B09-8849-793343C27EFD}" dt="2023-01-30T16:15:37.429" v="359"/>
          <ac:spMkLst>
            <pc:docMk/>
            <pc:sldMk cId="2799826845" sldId="282"/>
            <ac:spMk id="11" creationId="{81CC9B02-E087-4350-AEBD-2C3CF001AF01}"/>
          </ac:spMkLst>
        </pc:spChg>
        <pc:spChg chg="add del">
          <ac:chgData name="Aaksshay Kumandan" userId="5e3bb2722fceb2a8" providerId="Windows Live" clId="Web-{27B2EC3C-8972-4B09-8849-793343C27EFD}" dt="2023-01-30T16:15:40.257" v="361"/>
          <ac:spMkLst>
            <pc:docMk/>
            <pc:sldMk cId="2799826845" sldId="282"/>
            <ac:spMk id="13" creationId="{29787B81-C7DF-412B-A405-EF4454012DEE}"/>
          </ac:spMkLst>
        </pc:spChg>
        <pc:picChg chg="add mod ord">
          <ac:chgData name="Aaksshay Kumandan" userId="5e3bb2722fceb2a8" providerId="Windows Live" clId="Web-{27B2EC3C-8972-4B09-8849-793343C27EFD}" dt="2023-01-30T16:16:05.898" v="364"/>
          <ac:picMkLst>
            <pc:docMk/>
            <pc:sldMk cId="2799826845" sldId="282"/>
            <ac:picMk id="4" creationId="{EA82E21C-10D9-FCB0-295C-5709DA8A2F7F}"/>
          </ac:picMkLst>
        </pc:picChg>
      </pc:sldChg>
      <pc:sldChg chg="addSp delSp modSp new del mod setBg setClrOvrMap">
        <pc:chgData name="Aaksshay Kumandan" userId="5e3bb2722fceb2a8" providerId="Windows Live" clId="Web-{27B2EC3C-8972-4B09-8849-793343C27EFD}" dt="2023-01-30T16:47:30.122" v="1192"/>
        <pc:sldMkLst>
          <pc:docMk/>
          <pc:sldMk cId="4118163618" sldId="283"/>
        </pc:sldMkLst>
        <pc:spChg chg="mod">
          <ac:chgData name="Aaksshay Kumandan" userId="5e3bb2722fceb2a8" providerId="Windows Live" clId="Web-{27B2EC3C-8972-4B09-8849-793343C27EFD}" dt="2023-01-30T16:46:30.010" v="1180"/>
          <ac:spMkLst>
            <pc:docMk/>
            <pc:sldMk cId="4118163618" sldId="283"/>
            <ac:spMk id="2" creationId="{3083B9B2-DC0F-1D77-A2D9-0F31787E5BCC}"/>
          </ac:spMkLst>
        </pc:spChg>
        <pc:spChg chg="del">
          <ac:chgData name="Aaksshay Kumandan" userId="5e3bb2722fceb2a8" providerId="Windows Live" clId="Web-{27B2EC3C-8972-4B09-8849-793343C27EFD}" dt="2023-01-30T16:27:45.690" v="671"/>
          <ac:spMkLst>
            <pc:docMk/>
            <pc:sldMk cId="4118163618" sldId="283"/>
            <ac:spMk id="3" creationId="{83E3DAF3-3B93-CC72-3A42-8B17110B889E}"/>
          </ac:spMkLst>
        </pc:spChg>
        <pc:spChg chg="add">
          <ac:chgData name="Aaksshay Kumandan" userId="5e3bb2722fceb2a8" providerId="Windows Live" clId="Web-{27B2EC3C-8972-4B09-8849-793343C27EFD}" dt="2023-01-30T16:46:30.010" v="1180"/>
          <ac:spMkLst>
            <pc:docMk/>
            <pc:sldMk cId="4118163618" sldId="283"/>
            <ac:spMk id="9" creationId="{ABE6F9A3-300E-47F5-B41C-C8C5E758DE7C}"/>
          </ac:spMkLst>
        </pc:spChg>
        <pc:spChg chg="add">
          <ac:chgData name="Aaksshay Kumandan" userId="5e3bb2722fceb2a8" providerId="Windows Live" clId="Web-{27B2EC3C-8972-4B09-8849-793343C27EFD}" dt="2023-01-30T16:46:30.010" v="1180"/>
          <ac:spMkLst>
            <pc:docMk/>
            <pc:sldMk cId="4118163618" sldId="283"/>
            <ac:spMk id="11" creationId="{61B4701B-39FE-43B8-86AA-D6B8789C2207}"/>
          </ac:spMkLst>
        </pc:spChg>
        <pc:spChg chg="add">
          <ac:chgData name="Aaksshay Kumandan" userId="5e3bb2722fceb2a8" providerId="Windows Live" clId="Web-{27B2EC3C-8972-4B09-8849-793343C27EFD}" dt="2023-01-30T16:46:30.010" v="1180"/>
          <ac:spMkLst>
            <pc:docMk/>
            <pc:sldMk cId="4118163618" sldId="283"/>
            <ac:spMk id="13" creationId="{E9A7EF13-49FA-4355-971A-34B065F35022}"/>
          </ac:spMkLst>
        </pc:spChg>
        <pc:spChg chg="add">
          <ac:chgData name="Aaksshay Kumandan" userId="5e3bb2722fceb2a8" providerId="Windows Live" clId="Web-{27B2EC3C-8972-4B09-8849-793343C27EFD}" dt="2023-01-30T16:46:30.010" v="1180"/>
          <ac:spMkLst>
            <pc:docMk/>
            <pc:sldMk cId="4118163618" sldId="283"/>
            <ac:spMk id="15" creationId="{92CF3C3E-0F7B-4F0C-8EBD-BDD38E9C66F5}"/>
          </ac:spMkLst>
        </pc:spChg>
        <pc:graphicFrameChg chg="add mod ord modGraphic">
          <ac:chgData name="Aaksshay Kumandan" userId="5e3bb2722fceb2a8" providerId="Windows Live" clId="Web-{27B2EC3C-8972-4B09-8849-793343C27EFD}" dt="2023-01-30T16:47:21.434" v="1191"/>
          <ac:graphicFrameMkLst>
            <pc:docMk/>
            <pc:sldMk cId="4118163618" sldId="283"/>
            <ac:graphicFrameMk id="4" creationId="{463011E4-EADD-4C3A-D8EA-18B09B4C99A6}"/>
          </ac:graphicFrameMkLst>
        </pc:graphicFrameChg>
        <pc:graphicFrameChg chg="add del">
          <ac:chgData name="Aaksshay Kumandan" userId="5e3bb2722fceb2a8" providerId="Windows Live" clId="Web-{27B2EC3C-8972-4B09-8849-793343C27EFD}" dt="2023-01-30T16:35:10.955" v="764"/>
          <ac:graphicFrameMkLst>
            <pc:docMk/>
            <pc:sldMk cId="4118163618" sldId="283"/>
            <ac:graphicFrameMk id="5" creationId="{68E6F1C8-6A54-9B4C-C7EC-D2D13D2F9DED}"/>
          </ac:graphicFrameMkLst>
        </pc:graphicFrameChg>
        <pc:graphicFrameChg chg="add del modGraphic">
          <ac:chgData name="Aaksshay Kumandan" userId="5e3bb2722fceb2a8" providerId="Windows Live" clId="Web-{27B2EC3C-8972-4B09-8849-793343C27EFD}" dt="2023-01-30T16:42:15.298" v="1070"/>
          <ac:graphicFrameMkLst>
            <pc:docMk/>
            <pc:sldMk cId="4118163618" sldId="283"/>
            <ac:graphicFrameMk id="6" creationId="{90DCC574-58D1-F7F7-3A45-FFEAC39FB38F}"/>
          </ac:graphicFrameMkLst>
        </pc:graphicFrameChg>
      </pc:sldChg>
    </pc:docChg>
  </pc:docChgLst>
  <pc:docChgLst>
    <pc:chgData name="Aaksshay Kumandan" userId="5e3bb2722fceb2a8" providerId="Windows Live" clId="Web-{20DF8D51-9D7C-4EA7-96F9-3E1D46C70690}"/>
    <pc:docChg chg="modSld">
      <pc:chgData name="Aaksshay Kumandan" userId="5e3bb2722fceb2a8" providerId="Windows Live" clId="Web-{20DF8D51-9D7C-4EA7-96F9-3E1D46C70690}" dt="2023-02-02T01:26:09.693" v="2" actId="20577"/>
      <pc:docMkLst>
        <pc:docMk/>
      </pc:docMkLst>
      <pc:sldChg chg="modSp">
        <pc:chgData name="Aaksshay Kumandan" userId="5e3bb2722fceb2a8" providerId="Windows Live" clId="Web-{20DF8D51-9D7C-4EA7-96F9-3E1D46C70690}" dt="2023-02-02T01:26:09.693" v="2" actId="20577"/>
        <pc:sldMkLst>
          <pc:docMk/>
          <pc:sldMk cId="2864924106" sldId="273"/>
        </pc:sldMkLst>
        <pc:spChg chg="mod">
          <ac:chgData name="Aaksshay Kumandan" userId="5e3bb2722fceb2a8" providerId="Windows Live" clId="Web-{20DF8D51-9D7C-4EA7-96F9-3E1D46C70690}" dt="2023-02-02T01:26:09.693" v="2" actId="20577"/>
          <ac:spMkLst>
            <pc:docMk/>
            <pc:sldMk cId="2864924106" sldId="273"/>
            <ac:spMk id="32" creationId="{8D608835-EF0B-1012-BAF6-EA0E2E05C55A}"/>
          </ac:spMkLst>
        </pc:spChg>
      </pc:sldChg>
    </pc:docChg>
  </pc:docChgLst>
  <pc:docChgLst>
    <pc:chgData name="Aaksshay Kumandan" userId="5e3bb2722fceb2a8" providerId="Windows Live" clId="Web-{8D607433-CA4D-4652-B4F4-FA9D37A43656}"/>
    <pc:docChg chg="modSld">
      <pc:chgData name="Aaksshay Kumandan" userId="5e3bb2722fceb2a8" providerId="Windows Live" clId="Web-{8D607433-CA4D-4652-B4F4-FA9D37A43656}" dt="2023-02-02T01:21:56.469" v="19"/>
      <pc:docMkLst>
        <pc:docMk/>
      </pc:docMkLst>
      <pc:sldChg chg="addSp delSp modSp mod setBg setClrOvrMap">
        <pc:chgData name="Aaksshay Kumandan" userId="5e3bb2722fceb2a8" providerId="Windows Live" clId="Web-{8D607433-CA4D-4652-B4F4-FA9D37A43656}" dt="2023-02-02T01:21:56.469" v="19"/>
        <pc:sldMkLst>
          <pc:docMk/>
          <pc:sldMk cId="2864924106" sldId="273"/>
        </pc:sldMkLst>
        <pc:spChg chg="mo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2" creationId="{53848462-511F-F577-5653-F62D2B943E9F}"/>
          </ac:spMkLst>
        </pc:spChg>
        <pc:spChg chg="add del mod or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9" creationId="{8D608835-EF0B-1012-BAF6-EA0E2E05C55A}"/>
          </ac:spMkLst>
        </pc:spChg>
        <pc:spChg chg="add del">
          <ac:chgData name="Aaksshay Kumandan" userId="5e3bb2722fceb2a8" providerId="Windows Live" clId="Web-{8D607433-CA4D-4652-B4F4-FA9D37A43656}" dt="2023-02-02T01:20:49.201" v="12"/>
          <ac:spMkLst>
            <pc:docMk/>
            <pc:sldMk cId="2864924106" sldId="273"/>
            <ac:spMk id="11" creationId="{C8A3C342-1D03-412F-8DD3-BF519E8E0AE9}"/>
          </ac:spMkLst>
        </pc:spChg>
        <pc:spChg chg="add del">
          <ac:chgData name="Aaksshay Kumandan" userId="5e3bb2722fceb2a8" providerId="Windows Live" clId="Web-{8D607433-CA4D-4652-B4F4-FA9D37A43656}" dt="2023-02-02T01:20:49.201" v="12"/>
          <ac:spMkLst>
            <pc:docMk/>
            <pc:sldMk cId="2864924106" sldId="273"/>
            <ac:spMk id="12" creationId="{81CC9B02-E087-4350-AEBD-2C3CF001AF01}"/>
          </ac:spMkLst>
        </pc:spChg>
        <pc:spChg chg="add del">
          <ac:chgData name="Aaksshay Kumandan" userId="5e3bb2722fceb2a8" providerId="Windows Live" clId="Web-{8D607433-CA4D-4652-B4F4-FA9D37A43656}" dt="2023-02-02T01:21:01.061" v="14"/>
          <ac:spMkLst>
            <pc:docMk/>
            <pc:sldMk cId="2864924106" sldId="273"/>
            <ac:spMk id="15" creationId="{B4AAD3FD-83A5-4B89-9F8F-01B8870865BE}"/>
          </ac:spMkLst>
        </pc:spChg>
        <pc:spChg chg="add del">
          <ac:chgData name="Aaksshay Kumandan" userId="5e3bb2722fceb2a8" providerId="Windows Live" clId="Web-{8D607433-CA4D-4652-B4F4-FA9D37A43656}" dt="2023-02-02T01:21:01.061" v="14"/>
          <ac:spMkLst>
            <pc:docMk/>
            <pc:sldMk cId="2864924106" sldId="273"/>
            <ac:spMk id="17" creationId="{61752F1D-FC0F-4103-9584-630E643CCDA6}"/>
          </ac:spMkLst>
        </pc:spChg>
        <pc:spChg chg="add del">
          <ac:chgData name="Aaksshay Kumandan" userId="5e3bb2722fceb2a8" providerId="Windows Live" clId="Web-{8D607433-CA4D-4652-B4F4-FA9D37A43656}" dt="2023-02-02T01:21:01.061" v="14"/>
          <ac:spMkLst>
            <pc:docMk/>
            <pc:sldMk cId="2864924106" sldId="273"/>
            <ac:spMk id="19" creationId="{70151CB7-E7DE-4917-B831-01DF9CE01306}"/>
          </ac:spMkLst>
        </pc:spChg>
        <pc:spChg chg="add del">
          <ac:chgData name="Aaksshay Kumandan" userId="5e3bb2722fceb2a8" providerId="Windows Live" clId="Web-{8D607433-CA4D-4652-B4F4-FA9D37A43656}" dt="2023-02-02T01:21:01.061" v="14"/>
          <ac:spMkLst>
            <pc:docMk/>
            <pc:sldMk cId="2864924106" sldId="273"/>
            <ac:spMk id="21" creationId="{A92A1116-1C84-41DF-B803-1F7B0883EC82}"/>
          </ac:spMkLst>
        </pc:spChg>
        <pc:spChg chg="add del">
          <ac:chgData name="Aaksshay Kumandan" userId="5e3bb2722fceb2a8" providerId="Windows Live" clId="Web-{8D607433-CA4D-4652-B4F4-FA9D37A43656}" dt="2023-02-02T01:21:56.406" v="18"/>
          <ac:spMkLst>
            <pc:docMk/>
            <pc:sldMk cId="2864924106" sldId="273"/>
            <ac:spMk id="25" creationId="{AA047838-7F9E-43CF-A116-26E7AAA8F842}"/>
          </ac:spMkLst>
        </pc:spChg>
        <pc:spChg chg="add del">
          <ac:chgData name="Aaksshay Kumandan" userId="5e3bb2722fceb2a8" providerId="Windows Live" clId="Web-{8D607433-CA4D-4652-B4F4-FA9D37A43656}" dt="2023-02-02T01:21:56.406" v="18"/>
          <ac:spMkLst>
            <pc:docMk/>
            <pc:sldMk cId="2864924106" sldId="273"/>
            <ac:spMk id="26" creationId="{8D608835-EF0B-1012-BAF6-EA0E2E05C55A}"/>
          </ac:spMkLst>
        </pc:spChg>
        <pc:spChg chg="ad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29" creationId="{C8A3C342-1D03-412F-8DD3-BF519E8E0AE9}"/>
          </ac:spMkLst>
        </pc:spChg>
        <pc:spChg chg="ad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30" creationId="{81CC9B02-E087-4350-AEBD-2C3CF001AF01}"/>
          </ac:spMkLst>
        </pc:spChg>
        <pc:spChg chg="ad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31" creationId="{D6F18ACE-6E82-4ADC-8A2F-A1771B309B16}"/>
          </ac:spMkLst>
        </pc:spChg>
        <pc:spChg chg="add">
          <ac:chgData name="Aaksshay Kumandan" userId="5e3bb2722fceb2a8" providerId="Windows Live" clId="Web-{8D607433-CA4D-4652-B4F4-FA9D37A43656}" dt="2023-02-02T01:21:56.469" v="19"/>
          <ac:spMkLst>
            <pc:docMk/>
            <pc:sldMk cId="2864924106" sldId="273"/>
            <ac:spMk id="32" creationId="{8D608835-EF0B-1012-BAF6-EA0E2E05C55A}"/>
          </ac:spMkLst>
        </pc:spChg>
        <pc:graphicFrameChg chg="add del">
          <ac:chgData name="Aaksshay Kumandan" userId="5e3bb2722fceb2a8" providerId="Windows Live" clId="Web-{8D607433-CA4D-4652-B4F4-FA9D37A43656}" dt="2023-02-02T01:21:05.498" v="16"/>
          <ac:graphicFrameMkLst>
            <pc:docMk/>
            <pc:sldMk cId="2864924106" sldId="273"/>
            <ac:graphicFrameMk id="23" creationId="{588B0D23-F6D2-11C0-931F-878FDA698762}"/>
          </ac:graphicFrameMkLst>
        </pc:graphicFrameChg>
        <pc:picChg chg="mod">
          <ac:chgData name="Aaksshay Kumandan" userId="5e3bb2722fceb2a8" providerId="Windows Live" clId="Web-{8D607433-CA4D-4652-B4F4-FA9D37A43656}" dt="2023-02-02T01:21:56.469" v="19"/>
          <ac:picMkLst>
            <pc:docMk/>
            <pc:sldMk cId="2864924106" sldId="273"/>
            <ac:picMk id="3" creationId="{5989606F-6EE7-478D-EB6A-0225DB1DD2E8}"/>
          </ac:picMkLst>
        </pc:picChg>
      </pc:sldChg>
      <pc:sldChg chg="addSp delSp modSp mod setBg">
        <pc:chgData name="Aaksshay Kumandan" userId="5e3bb2722fceb2a8" providerId="Windows Live" clId="Web-{8D607433-CA4D-4652-B4F4-FA9D37A43656}" dt="2023-02-02T01:16:53.553" v="5"/>
        <pc:sldMkLst>
          <pc:docMk/>
          <pc:sldMk cId="82697497" sldId="286"/>
        </pc:sldMkLst>
        <pc:spChg chg="mo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2" creationId="{9B7F9F04-FDC3-0580-D51D-0FF709C28E20}"/>
          </ac:spMkLst>
        </pc:spChg>
        <pc:spChg chg="add del mo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7" creationId="{BCB3E58A-A97D-0343-4A71-283DEE1B60F6}"/>
          </ac:spMkLst>
        </pc:spChg>
        <pc:spChg chg="add del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12" creationId="{0D9B8FD4-CDEB-4EB4-B4DE-C89E11938958}"/>
          </ac:spMkLst>
        </pc:spChg>
        <pc:spChg chg="add del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14" creationId="{5A2E3D1D-9E9F-4739-BA14-D4D7FA9FBDD1}"/>
          </ac:spMkLst>
        </pc:spChg>
        <pc:spChg chg="add del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16" creationId="{1FFB365B-E9DC-4859-B8AB-CB83EEBE4E28}"/>
          </ac:spMkLst>
        </pc:spChg>
        <pc:spChg chg="add del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18" creationId="{8ADAB9C8-EB37-4914-A699-C716FC8FE4FE}"/>
          </ac:spMkLst>
        </pc:spChg>
        <pc:spChg chg="add del">
          <ac:chgData name="Aaksshay Kumandan" userId="5e3bb2722fceb2a8" providerId="Windows Live" clId="Web-{8D607433-CA4D-4652-B4F4-FA9D37A43656}" dt="2023-02-02T01:16:48.224" v="2"/>
          <ac:spMkLst>
            <pc:docMk/>
            <pc:sldMk cId="82697497" sldId="286"/>
            <ac:spMk id="23" creationId="{20331F6A-DA09-422D-8CED-00C0B458583E}"/>
          </ac:spMkLst>
        </pc:spChg>
        <pc:spChg chg="add del">
          <ac:chgData name="Aaksshay Kumandan" userId="5e3bb2722fceb2a8" providerId="Windows Live" clId="Web-{8D607433-CA4D-4652-B4F4-FA9D37A43656}" dt="2023-02-02T01:16:48.224" v="2"/>
          <ac:spMkLst>
            <pc:docMk/>
            <pc:sldMk cId="82697497" sldId="286"/>
            <ac:spMk id="25" creationId="{107C2F65-00C4-451C-8BFA-E765DEC17168}"/>
          </ac:spMkLst>
        </pc:spChg>
        <pc:spChg chg="add del">
          <ac:chgData name="Aaksshay Kumandan" userId="5e3bb2722fceb2a8" providerId="Windows Live" clId="Web-{8D607433-CA4D-4652-B4F4-FA9D37A43656}" dt="2023-02-02T01:16:48.224" v="2"/>
          <ac:spMkLst>
            <pc:docMk/>
            <pc:sldMk cId="82697497" sldId="286"/>
            <ac:spMk id="27" creationId="{50DDF752-B2A6-49DC-B474-8E1F71AFF1DF}"/>
          </ac:spMkLst>
        </pc:spChg>
        <pc:spChg chg="add del">
          <ac:chgData name="Aaksshay Kumandan" userId="5e3bb2722fceb2a8" providerId="Windows Live" clId="Web-{8D607433-CA4D-4652-B4F4-FA9D37A43656}" dt="2023-02-02T01:16:53.537" v="4"/>
          <ac:spMkLst>
            <pc:docMk/>
            <pc:sldMk cId="82697497" sldId="286"/>
            <ac:spMk id="29" creationId="{0D9B8FD4-CDEB-4EB4-B4DE-C89E11938958}"/>
          </ac:spMkLst>
        </pc:spChg>
        <pc:spChg chg="add del">
          <ac:chgData name="Aaksshay Kumandan" userId="5e3bb2722fceb2a8" providerId="Windows Live" clId="Web-{8D607433-CA4D-4652-B4F4-FA9D37A43656}" dt="2023-02-02T01:16:53.537" v="4"/>
          <ac:spMkLst>
            <pc:docMk/>
            <pc:sldMk cId="82697497" sldId="286"/>
            <ac:spMk id="30" creationId="{5A2E3D1D-9E9F-4739-BA14-D4D7FA9FBDD1}"/>
          </ac:spMkLst>
        </pc:spChg>
        <pc:spChg chg="add del">
          <ac:chgData name="Aaksshay Kumandan" userId="5e3bb2722fceb2a8" providerId="Windows Live" clId="Web-{8D607433-CA4D-4652-B4F4-FA9D37A43656}" dt="2023-02-02T01:16:53.537" v="4"/>
          <ac:spMkLst>
            <pc:docMk/>
            <pc:sldMk cId="82697497" sldId="286"/>
            <ac:spMk id="31" creationId="{1FFB365B-E9DC-4859-B8AB-CB83EEBE4E28}"/>
          </ac:spMkLst>
        </pc:spChg>
        <pc:spChg chg="add del">
          <ac:chgData name="Aaksshay Kumandan" userId="5e3bb2722fceb2a8" providerId="Windows Live" clId="Web-{8D607433-CA4D-4652-B4F4-FA9D37A43656}" dt="2023-02-02T01:16:53.537" v="4"/>
          <ac:spMkLst>
            <pc:docMk/>
            <pc:sldMk cId="82697497" sldId="286"/>
            <ac:spMk id="32" creationId="{8ADAB9C8-EB37-4914-A699-C716FC8FE4FE}"/>
          </ac:spMkLst>
        </pc:spChg>
        <pc:spChg chg="ad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34" creationId="{20331F6A-DA09-422D-8CED-00C0B458583E}"/>
          </ac:spMkLst>
        </pc:spChg>
        <pc:spChg chg="ad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35" creationId="{107C2F65-00C4-451C-8BFA-E765DEC17168}"/>
          </ac:spMkLst>
        </pc:spChg>
        <pc:spChg chg="ad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36" creationId="{50DDF752-B2A6-49DC-B474-8E1F71AFF1DF}"/>
          </ac:spMkLst>
        </pc:spChg>
        <pc:spChg chg="add">
          <ac:chgData name="Aaksshay Kumandan" userId="5e3bb2722fceb2a8" providerId="Windows Live" clId="Web-{8D607433-CA4D-4652-B4F4-FA9D37A43656}" dt="2023-02-02T01:16:53.553" v="5"/>
          <ac:spMkLst>
            <pc:docMk/>
            <pc:sldMk cId="82697497" sldId="286"/>
            <ac:spMk id="37" creationId="{BCB3E58A-A97D-0343-4A71-283DEE1B60F6}"/>
          </ac:spMkLst>
        </pc:spChg>
        <pc:graphicFrameChg chg="add del">
          <ac:chgData name="Aaksshay Kumandan" userId="5e3bb2722fceb2a8" providerId="Windows Live" clId="Web-{8D607433-CA4D-4652-B4F4-FA9D37A43656}" dt="2023-02-02T01:16:53.537" v="4"/>
          <ac:graphicFrameMkLst>
            <pc:docMk/>
            <pc:sldMk cId="82697497" sldId="286"/>
            <ac:graphicFrameMk id="20" creationId="{7584F16E-E8A8-F27A-A00B-08D095964915}"/>
          </ac:graphicFrameMkLst>
        </pc:graphicFrameChg>
      </pc:sldChg>
      <pc:sldChg chg="addSp delSp">
        <pc:chgData name="Aaksshay Kumandan" userId="5e3bb2722fceb2a8" providerId="Windows Live" clId="Web-{8D607433-CA4D-4652-B4F4-FA9D37A43656}" dt="2023-02-02T01:18:17.227" v="10"/>
        <pc:sldMkLst>
          <pc:docMk/>
          <pc:sldMk cId="3054756041" sldId="287"/>
        </pc:sldMkLst>
        <pc:spChg chg="add del">
          <ac:chgData name="Aaksshay Kumandan" userId="5e3bb2722fceb2a8" providerId="Windows Live" clId="Web-{8D607433-CA4D-4652-B4F4-FA9D37A43656}" dt="2023-02-02T01:18:17.227" v="10"/>
          <ac:spMkLst>
            <pc:docMk/>
            <pc:sldMk cId="3054756041" sldId="287"/>
            <ac:spMk id="3" creationId="{3B082504-01AB-CB31-E1CB-30C40C980FA4}"/>
          </ac:spMkLst>
        </pc:spChg>
        <pc:graphicFrameChg chg="add del">
          <ac:chgData name="Aaksshay Kumandan" userId="5e3bb2722fceb2a8" providerId="Windows Live" clId="Web-{8D607433-CA4D-4652-B4F4-FA9D37A43656}" dt="2023-02-02T01:18:01.477" v="7"/>
          <ac:graphicFrameMkLst>
            <pc:docMk/>
            <pc:sldMk cId="3054756041" sldId="287"/>
            <ac:graphicFrameMk id="5" creationId="{170FEC33-4F52-9C33-9BBE-82C49767213B}"/>
          </ac:graphicFrameMkLst>
        </pc:graphicFrameChg>
        <pc:graphicFrameChg chg="add del">
          <ac:chgData name="Aaksshay Kumandan" userId="5e3bb2722fceb2a8" providerId="Windows Live" clId="Web-{8D607433-CA4D-4652-B4F4-FA9D37A43656}" dt="2023-02-02T01:18:17.196" v="9"/>
          <ac:graphicFrameMkLst>
            <pc:docMk/>
            <pc:sldMk cId="3054756041" sldId="287"/>
            <ac:graphicFrameMk id="7" creationId="{09F08278-6131-F204-F772-AAE16873B6EB}"/>
          </ac:graphicFrameMkLst>
        </pc:graphicFrameChg>
        <pc:graphicFrameChg chg="add">
          <ac:chgData name="Aaksshay Kumandan" userId="5e3bb2722fceb2a8" providerId="Windows Live" clId="Web-{8D607433-CA4D-4652-B4F4-FA9D37A43656}" dt="2023-02-02T01:18:17.227" v="10"/>
          <ac:graphicFrameMkLst>
            <pc:docMk/>
            <pc:sldMk cId="3054756041" sldId="287"/>
            <ac:graphicFrameMk id="9" creationId="{532B8EF4-A321-3904-A20E-DF7C2F2F023E}"/>
          </ac:graphicFrameMkLst>
        </pc:graphicFrameChg>
      </pc:sldChg>
    </pc:docChg>
  </pc:docChgLst>
  <pc:docChgLst>
    <pc:chgData name="Aaksshay Kumandan" userId="5e3bb2722fceb2a8" providerId="Windows Live" clId="Web-{217A0776-F230-45F5-A6FD-402A0B382CF2}"/>
    <pc:docChg chg="addSld modSld sldOrd addMainMaster delMainMaster modMainMaster">
      <pc:chgData name="Aaksshay Kumandan" userId="5e3bb2722fceb2a8" providerId="Windows Live" clId="Web-{217A0776-F230-45F5-A6FD-402A0B382CF2}" dt="2023-01-31T02:23:12.600" v="1625"/>
      <pc:docMkLst>
        <pc:docMk/>
      </pc:docMkLst>
      <pc:sldChg chg="modSp mod modClrScheme chgLayout">
        <pc:chgData name="Aaksshay Kumandan" userId="5e3bb2722fceb2a8" providerId="Windows Live" clId="Web-{217A0776-F230-45F5-A6FD-402A0B382CF2}" dt="2023-01-31T01:35:23.760" v="149"/>
        <pc:sldMkLst>
          <pc:docMk/>
          <pc:sldMk cId="109857222" sldId="256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Aaksshay Kumandan" userId="5e3bb2722fceb2a8" providerId="Windows Live" clId="Web-{217A0776-F230-45F5-A6FD-402A0B382CF2}" dt="2023-01-31T01:35:23.760" v="149"/>
        <pc:sldMkLst>
          <pc:docMk/>
          <pc:sldMk cId="1077972254" sldId="258"/>
        </pc:sldMkLst>
        <pc:picChg chg="mod ord">
          <ac:chgData name="Aaksshay Kumandan" userId="5e3bb2722fceb2a8" providerId="Windows Live" clId="Web-{217A0776-F230-45F5-A6FD-402A0B382CF2}" dt="2023-01-31T01:35:23.760" v="149"/>
          <ac:picMkLst>
            <pc:docMk/>
            <pc:sldMk cId="1077972254" sldId="258"/>
            <ac:picMk id="9" creationId="{9894A9F0-B229-C4E4-101F-1266B85EE140}"/>
          </ac:picMkLst>
        </pc:picChg>
      </pc:sldChg>
      <pc:sldChg chg="modSp mod modClrScheme chgLayout">
        <pc:chgData name="Aaksshay Kumandan" userId="5e3bb2722fceb2a8" providerId="Windows Live" clId="Web-{217A0776-F230-45F5-A6FD-402A0B382CF2}" dt="2023-01-31T01:35:23.760" v="149"/>
        <pc:sldMkLst>
          <pc:docMk/>
          <pc:sldMk cId="3735980072" sldId="260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3735980072" sldId="260"/>
            <ac:spMk id="2" creationId="{42208BB6-7FFC-8ADB-1C3C-966F26970AD7}"/>
          </ac:spMkLst>
        </pc:spChg>
        <pc:graphicFrameChg chg="mod ord">
          <ac:chgData name="Aaksshay Kumandan" userId="5e3bb2722fceb2a8" providerId="Windows Live" clId="Web-{217A0776-F230-45F5-A6FD-402A0B382CF2}" dt="2023-01-31T01:35:23.760" v="149"/>
          <ac:graphicFrameMkLst>
            <pc:docMk/>
            <pc:sldMk cId="3735980072" sldId="260"/>
            <ac:graphicFrameMk id="10" creationId="{87569675-BEFA-7555-C9BD-17D87B9F483D}"/>
          </ac:graphicFrameMkLst>
        </pc:graphicFrame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1845029013" sldId="262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845029013" sldId="262"/>
            <ac:spMk id="2" creationId="{E80792A8-9122-49D1-5C6B-0B49B35480E2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845029013" sldId="262"/>
            <ac:spMk id="30" creationId="{312BDD40-B6BF-34BC-49D1-70BE86B3ED66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1845029013" sldId="262"/>
            <ac:spMk id="39" creationId="{29787B81-C7DF-412B-A405-EF4454012DEE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816803911" sldId="263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816803911" sldId="263"/>
            <ac:spMk id="2" creationId="{2ECC1A20-7D3A-7577-4A7C-BF402FDC123C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816803911" sldId="263"/>
            <ac:spMk id="3" creationId="{B47E467C-E902-42E8-8FCF-B59D0ACEBACB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816803911" sldId="263"/>
            <ac:spMk id="30" creationId="{0D187C4E-14B9-4504-B200-5127823FA78C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577269414" sldId="265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577269414" sldId="265"/>
            <ac:spMk id="2" creationId="{D56D0013-8143-76EF-F06F-ECB72ACBE46D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577269414" sldId="265"/>
            <ac:spMk id="3" creationId="{B30B243B-A211-5E5A-B30D-9E3D19A3E756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77269414" sldId="265"/>
            <ac:spMk id="10" creationId="{29787B81-C7DF-412B-A405-EF4454012DEE}"/>
          </ac:spMkLst>
        </pc:spChg>
      </pc:sldChg>
      <pc:sldChg chg="addSp delSp modSp mod setBg modClrScheme chgLayout">
        <pc:chgData name="Aaksshay Kumandan" userId="5e3bb2722fceb2a8" providerId="Windows Live" clId="Web-{217A0776-F230-45F5-A6FD-402A0B382CF2}" dt="2023-01-31T02:14:49.491" v="1487"/>
        <pc:sldMkLst>
          <pc:docMk/>
          <pc:sldMk cId="3511276427" sldId="267"/>
        </pc:sldMkLst>
        <pc:spChg chg="mod ord">
          <ac:chgData name="Aaksshay Kumandan" userId="5e3bb2722fceb2a8" providerId="Windows Live" clId="Web-{217A0776-F230-45F5-A6FD-402A0B382CF2}" dt="2023-01-31T02:14:49.491" v="1487"/>
          <ac:spMkLst>
            <pc:docMk/>
            <pc:sldMk cId="3511276427" sldId="267"/>
            <ac:spMk id="2" creationId="{B384EBF4-1F49-308C-0013-43514CDEF09A}"/>
          </ac:spMkLst>
        </pc:spChg>
        <pc:spChg chg="mod ord">
          <ac:chgData name="Aaksshay Kumandan" userId="5e3bb2722fceb2a8" providerId="Windows Live" clId="Web-{217A0776-F230-45F5-A6FD-402A0B382CF2}" dt="2023-01-31T02:14:49.491" v="1487"/>
          <ac:spMkLst>
            <pc:docMk/>
            <pc:sldMk cId="3511276427" sldId="267"/>
            <ac:spMk id="3" creationId="{405800CF-FF34-B97B-D267-4515AD3C079B}"/>
          </ac:spMkLst>
        </pc:spChg>
        <pc:spChg chg="add del mod">
          <ac:chgData name="Aaksshay Kumandan" userId="5e3bb2722fceb2a8" providerId="Windows Live" clId="Web-{217A0776-F230-45F5-A6FD-402A0B382CF2}" dt="2023-01-31T02:14:08.146" v="1486"/>
          <ac:spMkLst>
            <pc:docMk/>
            <pc:sldMk cId="3511276427" sldId="267"/>
            <ac:spMk id="6" creationId="{52B9664C-9E59-83B1-17B1-B2FCC46EA30B}"/>
          </ac:spMkLst>
        </pc:spChg>
        <pc:spChg chg="add del">
          <ac:chgData name="Aaksshay Kumandan" userId="5e3bb2722fceb2a8" providerId="Windows Live" clId="Web-{217A0776-F230-45F5-A6FD-402A0B382CF2}" dt="2023-01-31T02:14:49.491" v="1487"/>
          <ac:spMkLst>
            <pc:docMk/>
            <pc:sldMk cId="3511276427" sldId="267"/>
            <ac:spMk id="9" creationId="{29787B81-C7DF-412B-A405-EF4454012DEE}"/>
          </ac:spMkLst>
        </pc:spChg>
        <pc:spChg chg="add">
          <ac:chgData name="Aaksshay Kumandan" userId="5e3bb2722fceb2a8" providerId="Windows Live" clId="Web-{217A0776-F230-45F5-A6FD-402A0B382CF2}" dt="2023-01-31T02:14:49.491" v="1487"/>
          <ac:spMkLst>
            <pc:docMk/>
            <pc:sldMk cId="3511276427" sldId="267"/>
            <ac:spMk id="14" creationId="{29787B81-C7DF-412B-A405-EF4454012DEE}"/>
          </ac:spMkLst>
        </pc:spChg>
        <pc:picChg chg="mod">
          <ac:chgData name="Aaksshay Kumandan" userId="5e3bb2722fceb2a8" providerId="Windows Live" clId="Web-{217A0776-F230-45F5-A6FD-402A0B382CF2}" dt="2023-01-31T02:14:49.491" v="1487"/>
          <ac:picMkLst>
            <pc:docMk/>
            <pc:sldMk cId="3511276427" sldId="267"/>
            <ac:picMk id="4" creationId="{A8BDFE4E-8423-B924-5B09-3670A58BE173}"/>
          </ac:picMkLst>
        </pc:picChg>
        <pc:picChg chg="add mod ord">
          <ac:chgData name="Aaksshay Kumandan" userId="5e3bb2722fceb2a8" providerId="Windows Live" clId="Web-{217A0776-F230-45F5-A6FD-402A0B382CF2}" dt="2023-01-31T02:14:49.491" v="1487"/>
          <ac:picMkLst>
            <pc:docMk/>
            <pc:sldMk cId="3511276427" sldId="267"/>
            <ac:picMk id="5" creationId="{F98DAF24-9F6F-5BD8-0DE5-7333D2B5FF59}"/>
          </ac:picMkLst>
        </pc:picChg>
      </pc:sldChg>
      <pc:sldChg chg="addSp delSp modSp mod modClrScheme delDesignElem chgLayout">
        <pc:chgData name="Aaksshay Kumandan" userId="5e3bb2722fceb2a8" providerId="Windows Live" clId="Web-{217A0776-F230-45F5-A6FD-402A0B382CF2}" dt="2023-01-31T02:23:12.600" v="1625"/>
        <pc:sldMkLst>
          <pc:docMk/>
          <pc:sldMk cId="161309713" sldId="268"/>
        </pc:sldMkLst>
        <pc:spChg chg="mod ord">
          <ac:chgData name="Aaksshay Kumandan" userId="5e3bb2722fceb2a8" providerId="Windows Live" clId="Web-{217A0776-F230-45F5-A6FD-402A0B382CF2}" dt="2023-01-31T02:15:51.305" v="1509" actId="20577"/>
          <ac:spMkLst>
            <pc:docMk/>
            <pc:sldMk cId="161309713" sldId="268"/>
            <ac:spMk id="2" creationId="{2571482D-233A-BD2E-B138-9976B9B5179B}"/>
          </ac:spMkLst>
        </pc:spChg>
        <pc:spChg chg="mod ord">
          <ac:chgData name="Aaksshay Kumandan" userId="5e3bb2722fceb2a8" providerId="Windows Live" clId="Web-{217A0776-F230-45F5-A6FD-402A0B382CF2}" dt="2023-01-31T02:20:48.127" v="1598" actId="20577"/>
          <ac:spMkLst>
            <pc:docMk/>
            <pc:sldMk cId="161309713" sldId="268"/>
            <ac:spMk id="3" creationId="{1AF33B63-71CE-3DF7-BBBD-447CDEB12E70}"/>
          </ac:spMkLst>
        </pc:spChg>
        <pc:spChg chg="add del mod">
          <ac:chgData name="Aaksshay Kumandan" userId="5e3bb2722fceb2a8" providerId="Windows Live" clId="Web-{217A0776-F230-45F5-A6FD-402A0B382CF2}" dt="2023-01-31T02:21:45.066" v="1615"/>
          <ac:spMkLst>
            <pc:docMk/>
            <pc:sldMk cId="161309713" sldId="268"/>
            <ac:spMk id="6" creationId="{473CAE1C-F9EB-2EE4-3EE9-BD50AF1F9FC3}"/>
          </ac:spMkLst>
        </pc:spChg>
        <pc:spChg chg="add del mod">
          <ac:chgData name="Aaksshay Kumandan" userId="5e3bb2722fceb2a8" providerId="Windows Live" clId="Web-{217A0776-F230-45F5-A6FD-402A0B382CF2}" dt="2023-01-31T02:23:09.632" v="1624"/>
          <ac:spMkLst>
            <pc:docMk/>
            <pc:sldMk cId="161309713" sldId="268"/>
            <ac:spMk id="9" creationId="{DE6AE631-4FCC-F7C7-7456-E79F4F37DF57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161309713" sldId="268"/>
            <ac:spMk id="15" creationId="{29787B81-C7DF-412B-A405-EF4454012DEE}"/>
          </ac:spMkLst>
        </pc:spChg>
        <pc:picChg chg="add del mod">
          <ac:chgData name="Aaksshay Kumandan" userId="5e3bb2722fceb2a8" providerId="Windows Live" clId="Web-{217A0776-F230-45F5-A6FD-402A0B382CF2}" dt="2023-01-31T02:23:12.600" v="1625"/>
          <ac:picMkLst>
            <pc:docMk/>
            <pc:sldMk cId="161309713" sldId="268"/>
            <ac:picMk id="5" creationId="{85C985C0-2D0E-E79F-BF71-B0987CDFB0E3}"/>
          </ac:picMkLst>
        </pc:picChg>
        <pc:picChg chg="add del mod">
          <ac:chgData name="Aaksshay Kumandan" userId="5e3bb2722fceb2a8" providerId="Windows Live" clId="Web-{217A0776-F230-45F5-A6FD-402A0B382CF2}" dt="2023-01-31T02:23:09.632" v="1624"/>
          <ac:picMkLst>
            <pc:docMk/>
            <pc:sldMk cId="161309713" sldId="268"/>
            <ac:picMk id="8" creationId="{BBF6BB1A-20AE-A3E8-4C5D-10B9FC1F75A5}"/>
          </ac:picMkLst>
        </pc:picChg>
      </pc:sldChg>
      <pc:sldChg chg="modSp mod modClrScheme chgLayout">
        <pc:chgData name="Aaksshay Kumandan" userId="5e3bb2722fceb2a8" providerId="Windows Live" clId="Web-{217A0776-F230-45F5-A6FD-402A0B382CF2}" dt="2023-01-31T01:35:23.760" v="149"/>
        <pc:sldMkLst>
          <pc:docMk/>
          <pc:sldMk cId="934735602" sldId="269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934735602" sldId="269"/>
            <ac:spMk id="2" creationId="{48A9B96A-8A07-6CCE-8000-D97B3870DE7C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934735602" sldId="269"/>
            <ac:spMk id="43" creationId="{5782483B-2B15-0128-ECB6-65165655DFBE}"/>
          </ac:spMkLst>
        </pc:spChg>
      </pc:sldChg>
      <pc:sldChg chg="modSp mod modClrScheme chgLayout">
        <pc:chgData name="Aaksshay Kumandan" userId="5e3bb2722fceb2a8" providerId="Windows Live" clId="Web-{217A0776-F230-45F5-A6FD-402A0B382CF2}" dt="2023-01-31T01:35:23.760" v="149"/>
        <pc:sldMkLst>
          <pc:docMk/>
          <pc:sldMk cId="1905623865" sldId="270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905623865" sldId="270"/>
            <ac:spMk id="2" creationId="{4867EE66-9E2B-1734-5CE9-0E9E187A878D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905623865" sldId="270"/>
            <ac:spMk id="3" creationId="{5BFD8E6F-6847-895B-BCC4-678E6DF35F79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3230160764" sldId="271"/>
        </pc:sldMkLst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230160764" sldId="271"/>
            <ac:spMk id="46" creationId="{AEBE9F1A-B38D-446E-83AE-14B17CE77FF2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230160764" sldId="271"/>
            <ac:spMk id="52" creationId="{5E3EB826-A471-488F-9E8A-D65528A3C0CA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230160764" sldId="271"/>
            <ac:spMk id="54" creationId="{B0487C8F-7D6C-4EAF-A9A5-45D8E94FC2C9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230160764" sldId="271"/>
            <ac:spMk id="56" creationId="{1578DA0F-394A-417D-892B-8253831A2587}"/>
          </ac:spMkLst>
        </pc:spChg>
        <pc:picChg chg="mod ord">
          <ac:chgData name="Aaksshay Kumandan" userId="5e3bb2722fceb2a8" providerId="Windows Live" clId="Web-{217A0776-F230-45F5-A6FD-402A0B382CF2}" dt="2023-01-31T01:35:23.760" v="149"/>
          <ac:picMkLst>
            <pc:docMk/>
            <pc:sldMk cId="3230160764" sldId="271"/>
            <ac:picMk id="11" creationId="{28E6B4A2-A75B-4E46-C6A7-77EF94AC75A7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3230160764" sldId="271"/>
            <ac:picMk id="42" creationId="{C9ECDD5C-152A-4CC7-8333-0F367B3A62EA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3230160764" sldId="271"/>
            <ac:picMk id="44" creationId="{7F5C92A3-369B-43F3-BDCE-E560B1B0EC89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3230160764" sldId="271"/>
            <ac:picMk id="48" creationId="{915B5014-A7EC-4BA6-9C83-8840CF81DB28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3230160764" sldId="271"/>
            <ac:picMk id="50" creationId="{022C43AB-86D7-420D-8AD7-DC0A15FDD0AF}"/>
          </ac:picMkLst>
        </pc:pic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290754594" sldId="272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290754594" sldId="272"/>
            <ac:spMk id="2" creationId="{B6DCC31F-208D-CFD3-F411-95A265F2C488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290754594" sldId="272"/>
            <ac:spMk id="99" creationId="{989BE678-777B-482A-A616-FEDC47B162E5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290754594" sldId="272"/>
            <ac:spMk id="105" creationId="{D28BE0C3-2102-4820-B88B-A448B1840D14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290754594" sldId="272"/>
            <ac:spMk id="107" creationId="{C885E190-58DD-42DD-A4A8-401E15C92A52}"/>
          </ac:spMkLst>
        </pc:sp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290754594" sldId="272"/>
            <ac:picMk id="95" creationId="{DF19BAF3-7E20-4B9D-B544-BABAEEA1FA75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290754594" sldId="272"/>
            <ac:picMk id="97" creationId="{950648F4-ABCD-4DF0-8641-76CFB2354721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290754594" sldId="272"/>
            <ac:picMk id="101" creationId="{CF1EB4BD-9C7E-4AA3-9681-C7EB0DA6250B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290754594" sldId="272"/>
            <ac:picMk id="103" creationId="{94AAE3AA-3759-4D28-B0EF-575F25A5146C}"/>
          </ac:picMkLst>
        </pc:pic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864924106" sldId="273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864924106" sldId="273"/>
            <ac:spMk id="2" creationId="{53848462-511F-F577-5653-F62D2B943E9F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864924106" sldId="273"/>
            <ac:spMk id="9" creationId="{8D608835-EF0B-1012-BAF6-EA0E2E05C55A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864924106" sldId="273"/>
            <ac:spMk id="28" creationId="{29787B81-C7DF-412B-A405-EF4454012DEE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315572963" sldId="274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315572963" sldId="274"/>
            <ac:spMk id="2" creationId="{5B6F340E-6317-BBD4-8829-D05C7BC18359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315572963" sldId="274"/>
            <ac:spMk id="3" creationId="{48DA4D25-4513-3921-9DCD-6A9247C430B0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15572963" sldId="274"/>
            <ac:spMk id="24" creationId="{AA047838-7F9E-43CF-A116-26E7AAA8F842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179977872" sldId="275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179977872" sldId="275"/>
            <ac:spMk id="2" creationId="{DAC049E4-8408-684D-653B-23DFE847EAAE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179977872" sldId="275"/>
            <ac:spMk id="3" creationId="{74177425-5EAB-EAD2-A2D5-27E888415D6A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179977872" sldId="275"/>
            <ac:spMk id="18" creationId="{A93A089E-0A16-452C-B341-0F769780D262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358237703" sldId="276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358237703" sldId="276"/>
            <ac:spMk id="2" creationId="{53C8DB5E-42DB-EDA3-2093-83CA0F5F9CE6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58237703" sldId="276"/>
            <ac:spMk id="10" creationId="{C8A3C342-1D03-412F-8DD3-BF519E8E0AE9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58237703" sldId="276"/>
            <ac:spMk id="12" creationId="{81CC9B02-E087-4350-AEBD-2C3CF001AF01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358237703" sldId="276"/>
            <ac:spMk id="14" creationId="{D6F18ACE-6E82-4ADC-8A2F-A1771B309B16}"/>
          </ac:spMkLst>
        </pc:spChg>
        <pc:graphicFrameChg chg="mod ord">
          <ac:chgData name="Aaksshay Kumandan" userId="5e3bb2722fceb2a8" providerId="Windows Live" clId="Web-{217A0776-F230-45F5-A6FD-402A0B382CF2}" dt="2023-01-31T01:35:23.760" v="149"/>
          <ac:graphicFrameMkLst>
            <pc:docMk/>
            <pc:sldMk cId="358237703" sldId="276"/>
            <ac:graphicFrameMk id="16" creationId="{34FE107F-F371-E0A7-F511-A59A900499FE}"/>
          </ac:graphicFrameMkLst>
        </pc:graphicFrame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1983815586" sldId="277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983815586" sldId="277"/>
            <ac:spMk id="2" creationId="{53FF267E-2CAF-E223-95EB-4FB1977A3520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983815586" sldId="277"/>
            <ac:spMk id="3" creationId="{CB6F709D-6CA5-3029-BC6D-801D03A6D72E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1983815586" sldId="277"/>
            <ac:spMk id="43" creationId="{A26E2FAE-FA60-497B-B2CB-7702C6FF3A3F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124327404" sldId="278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24327404" sldId="278"/>
            <ac:spMk id="2" creationId="{2540D9E2-19DC-7313-33BF-9FDC63154C5D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124327404" sldId="278"/>
            <ac:spMk id="3" creationId="{EEFD22A9-2E42-CD21-D245-B302A9DA97A7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124327404" sldId="278"/>
            <ac:spMk id="19" creationId="{C8A3C342-1D03-412F-8DD3-BF519E8E0AE9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124327404" sldId="278"/>
            <ac:spMk id="21" creationId="{81CC9B02-E087-4350-AEBD-2C3CF001AF01}"/>
          </ac:spMkLst>
        </pc:sp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428388017" sldId="279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428388017" sldId="279"/>
            <ac:spMk id="2" creationId="{52C9670D-9948-7059-8540-487E29292480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428388017" sldId="279"/>
            <ac:spMk id="3" creationId="{EC3262B2-F206-EF8C-8DDD-E3CB1897165D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428388017" sldId="279"/>
            <ac:spMk id="9" creationId="{C8A3C342-1D03-412F-8DD3-BF519E8E0AE9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428388017" sldId="279"/>
            <ac:spMk id="11" creationId="{81CC9B02-E087-4350-AEBD-2C3CF001AF01}"/>
          </ac:spMkLst>
        </pc:spChg>
      </pc:sldChg>
      <pc:sldChg chg="del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500390624" sldId="280"/>
        </pc:sldMkLst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26" creationId="{AEBE9F1A-B38D-446E-83AE-14B17CE77FF2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32" creationId="{5E3EB826-A471-488F-9E8A-D65528A3C0CA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34" creationId="{2937D191-13D4-4D46-AA31-AA8157D36E28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36" creationId="{1B796756-8CDE-44C7-BF60-022DF3B3A7B7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38" creationId="{B502A146-6461-45FE-B52F-8F9B510D9E31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500390624" sldId="280"/>
            <ac:spMk id="40" creationId="{95A115E8-EE09-4F41-9329-56DEEE8ABE20}"/>
          </ac:spMkLst>
        </pc:sp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500390624" sldId="280"/>
            <ac:picMk id="22" creationId="{C9ECDD5C-152A-4CC7-8333-0F367B3A62EA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500390624" sldId="280"/>
            <ac:picMk id="24" creationId="{7F5C92A3-369B-43F3-BDCE-E560B1B0EC89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500390624" sldId="280"/>
            <ac:picMk id="28" creationId="{915B5014-A7EC-4BA6-9C83-8840CF81DB28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2500390624" sldId="280"/>
            <ac:picMk id="30" creationId="{022C43AB-86D7-420D-8AD7-DC0A15FDD0AF}"/>
          </ac:picMkLst>
        </pc:pic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967650466" sldId="281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967650466" sldId="281"/>
            <ac:spMk id="2" creationId="{A1BF0F33-FB22-E555-8161-66043DC6A8C3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967650466" sldId="281"/>
            <ac:spMk id="3" creationId="{A7BD83C9-E876-100B-3B97-38DDF97BA9DA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967650466" sldId="281"/>
            <ac:spMk id="35" creationId="{DAD27A50-88D7-4E2A-8488-F2879768AF35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967650466" sldId="281"/>
            <ac:spMk id="38" creationId="{7C704F0F-1CD8-4DC1-AEE9-225958232415}"/>
          </ac:spMkLst>
        </pc:sp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967650466" sldId="281"/>
            <ac:picMk id="33" creationId="{94DDC893-E5EF-4CDE-B040-BA5B53AADD78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967650466" sldId="281"/>
            <ac:picMk id="34" creationId="{85F1A06D-D369-4974-8208-56120C5E7A97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967650466" sldId="281"/>
            <ac:picMk id="36" creationId="{A47C6ACD-2325-48C6-B9F3-C21563A05EA5}"/>
          </ac:picMkLst>
        </pc:picChg>
        <pc:picChg chg="del">
          <ac:chgData name="Aaksshay Kumandan" userId="5e3bb2722fceb2a8" providerId="Windows Live" clId="Web-{217A0776-F230-45F5-A6FD-402A0B382CF2}" dt="2023-01-31T01:35:05.916" v="148"/>
          <ac:picMkLst>
            <pc:docMk/>
            <pc:sldMk cId="967650466" sldId="281"/>
            <ac:picMk id="37" creationId="{1081DF83-4F35-4560-87E6-0DE8AAAC33DB}"/>
          </ac:picMkLst>
        </pc:picChg>
      </pc:sldChg>
      <pc:sldChg chg="delSp modSp mod modClrScheme delDesignElem chgLayout">
        <pc:chgData name="Aaksshay Kumandan" userId="5e3bb2722fceb2a8" providerId="Windows Live" clId="Web-{217A0776-F230-45F5-A6FD-402A0B382CF2}" dt="2023-01-31T01:35:23.760" v="149"/>
        <pc:sldMkLst>
          <pc:docMk/>
          <pc:sldMk cId="2799826845" sldId="282"/>
        </pc:sldMkLst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799826845" sldId="282"/>
            <ac:spMk id="2" creationId="{96B535B4-6B69-71BB-EFC2-6CE948DCACB9}"/>
          </ac:spMkLst>
        </pc:spChg>
        <pc:spChg chg="mod ord">
          <ac:chgData name="Aaksshay Kumandan" userId="5e3bb2722fceb2a8" providerId="Windows Live" clId="Web-{217A0776-F230-45F5-A6FD-402A0B382CF2}" dt="2023-01-31T01:35:23.760" v="149"/>
          <ac:spMkLst>
            <pc:docMk/>
            <pc:sldMk cId="2799826845" sldId="282"/>
            <ac:spMk id="3" creationId="{FFE9B073-E1DD-1F53-FBF2-A75030E09518}"/>
          </ac:spMkLst>
        </pc:spChg>
        <pc:spChg chg="del">
          <ac:chgData name="Aaksshay Kumandan" userId="5e3bb2722fceb2a8" providerId="Windows Live" clId="Web-{217A0776-F230-45F5-A6FD-402A0B382CF2}" dt="2023-01-31T01:35:05.916" v="148"/>
          <ac:spMkLst>
            <pc:docMk/>
            <pc:sldMk cId="2799826845" sldId="282"/>
            <ac:spMk id="6" creationId="{0D187C4E-14B9-4504-B200-5127823FA78C}"/>
          </ac:spMkLst>
        </pc:spChg>
      </pc:sldChg>
      <pc:sldChg chg="addSp delSp modSp new mod ord setBg modClrScheme setClrOvrMap chgLayout">
        <pc:chgData name="Aaksshay Kumandan" userId="5e3bb2722fceb2a8" providerId="Windows Live" clId="Web-{217A0776-F230-45F5-A6FD-402A0B382CF2}" dt="2023-01-31T02:02:14.170" v="1212"/>
        <pc:sldMkLst>
          <pc:docMk/>
          <pc:sldMk cId="757510951" sldId="283"/>
        </pc:sldMkLst>
        <pc:spChg chg="mod ord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2" creationId="{8DC46FC3-F14B-09F1-F3CC-69B5A887BC36}"/>
          </ac:spMkLst>
        </pc:spChg>
        <pc:spChg chg="del">
          <ac:chgData name="Aaksshay Kumandan" userId="5e3bb2722fceb2a8" providerId="Windows Live" clId="Web-{217A0776-F230-45F5-A6FD-402A0B382CF2}" dt="2023-01-31T01:28:18.090" v="34"/>
          <ac:spMkLst>
            <pc:docMk/>
            <pc:sldMk cId="757510951" sldId="283"/>
            <ac:spMk id="3" creationId="{E24A547D-805E-704B-B349-E41E8C61BDE1}"/>
          </ac:spMkLst>
        </pc:spChg>
        <pc:spChg chg="add del mod">
          <ac:chgData name="Aaksshay Kumandan" userId="5e3bb2722fceb2a8" providerId="Windows Live" clId="Web-{217A0776-F230-45F5-A6FD-402A0B382CF2}" dt="2023-01-31T01:30:54.158" v="57"/>
          <ac:spMkLst>
            <pc:docMk/>
            <pc:sldMk cId="757510951" sldId="283"/>
            <ac:spMk id="6" creationId="{DF72ED2F-BD33-E491-343E-5AC97854A211}"/>
          </ac:spMkLst>
        </pc:spChg>
        <pc:spChg chg="add del mod">
          <ac:chgData name="Aaksshay Kumandan" userId="5e3bb2722fceb2a8" providerId="Windows Live" clId="Web-{217A0776-F230-45F5-A6FD-402A0B382CF2}" dt="2023-01-31T02:02:14.170" v="1212"/>
          <ac:spMkLst>
            <pc:docMk/>
            <pc:sldMk cId="757510951" sldId="283"/>
            <ac:spMk id="8" creationId="{B827ED85-02C9-C79C-CE73-4B56AB399E6B}"/>
          </ac:spMkLst>
        </pc:spChg>
        <pc:spChg chg="add del">
          <ac:chgData name="Aaksshay Kumandan" userId="5e3bb2722fceb2a8" providerId="Windows Live" clId="Web-{217A0776-F230-45F5-A6FD-402A0B382CF2}" dt="2023-01-31T01:52:09.432" v="841"/>
          <ac:spMkLst>
            <pc:docMk/>
            <pc:sldMk cId="757510951" sldId="283"/>
            <ac:spMk id="12" creationId="{ABE6F9A3-300E-47F5-B41C-C8C5E758DE7C}"/>
          </ac:spMkLst>
        </pc:spChg>
        <pc:spChg chg="add del">
          <ac:chgData name="Aaksshay Kumandan" userId="5e3bb2722fceb2a8" providerId="Windows Live" clId="Web-{217A0776-F230-45F5-A6FD-402A0B382CF2}" dt="2023-01-31T01:52:09.432" v="841"/>
          <ac:spMkLst>
            <pc:docMk/>
            <pc:sldMk cId="757510951" sldId="283"/>
            <ac:spMk id="14" creationId="{61B4701B-39FE-43B8-86AA-D6B8789C2207}"/>
          </ac:spMkLst>
        </pc:spChg>
        <pc:spChg chg="add del">
          <ac:chgData name="Aaksshay Kumandan" userId="5e3bb2722fceb2a8" providerId="Windows Live" clId="Web-{217A0776-F230-45F5-A6FD-402A0B382CF2}" dt="2023-01-31T01:52:09.432" v="841"/>
          <ac:spMkLst>
            <pc:docMk/>
            <pc:sldMk cId="757510951" sldId="283"/>
            <ac:spMk id="16" creationId="{E9A7EF13-49FA-4355-971A-34B065F35022}"/>
          </ac:spMkLst>
        </pc:spChg>
        <pc:spChg chg="add del">
          <ac:chgData name="Aaksshay Kumandan" userId="5e3bb2722fceb2a8" providerId="Windows Live" clId="Web-{217A0776-F230-45F5-A6FD-402A0B382CF2}" dt="2023-01-31T01:52:09.432" v="841"/>
          <ac:spMkLst>
            <pc:docMk/>
            <pc:sldMk cId="757510951" sldId="283"/>
            <ac:spMk id="18" creationId="{92CF3C3E-0F7B-4F0C-8EBD-BDD38E9C66F5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27" creationId="{4AC0CD9D-7610-4620-93B4-798CCD9AB581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33" creationId="{DE4D62F9-188E-4530-84C2-24BDEE4BEB82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35" creationId="{757B325C-3E35-45CF-9D07-3BCB281F3B9C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37" creationId="{C24BEC42-AFF3-40D1-93A2-A27A42E1E23C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39" creationId="{608F427C-1EC9-4280-9367-F2B3AA063E82}"/>
          </ac:spMkLst>
        </pc:spChg>
        <pc:spChg chg="add del">
          <ac:chgData name="Aaksshay Kumandan" userId="5e3bb2722fceb2a8" providerId="Windows Live" clId="Web-{217A0776-F230-45F5-A6FD-402A0B382CF2}" dt="2023-01-31T02:01:16.840" v="1207"/>
          <ac:spMkLst>
            <pc:docMk/>
            <pc:sldMk cId="757510951" sldId="283"/>
            <ac:spMk id="41" creationId="{F98810A7-E114-447A-A7D6-69B27CFB5650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45" creationId="{4AC0CD9D-7610-4620-93B4-798CCD9AB581}"/>
          </ac:spMkLst>
        </pc:spChg>
        <pc:spChg chg="add del">
          <ac:chgData name="Aaksshay Kumandan" userId="5e3bb2722fceb2a8" providerId="Windows Live" clId="Web-{217A0776-F230-45F5-A6FD-402A0B382CF2}" dt="2023-01-31T02:00:48.183" v="1202"/>
          <ac:spMkLst>
            <pc:docMk/>
            <pc:sldMk cId="757510951" sldId="283"/>
            <ac:spMk id="46" creationId="{F747F1B4-B831-4277-8AB0-32767F7EB7BF}"/>
          </ac:spMkLst>
        </pc:spChg>
        <pc:spChg chg="add del">
          <ac:chgData name="Aaksshay Kumandan" userId="5e3bb2722fceb2a8" providerId="Windows Live" clId="Web-{217A0776-F230-45F5-A6FD-402A0B382CF2}" dt="2023-01-31T02:00:48.183" v="1202"/>
          <ac:spMkLst>
            <pc:docMk/>
            <pc:sldMk cId="757510951" sldId="283"/>
            <ac:spMk id="48" creationId="{D80CFA21-AB7C-4BEB-9BFF-05764FBBF3C6}"/>
          </ac:spMkLst>
        </pc:spChg>
        <pc:spChg chg="add del">
          <ac:chgData name="Aaksshay Kumandan" userId="5e3bb2722fceb2a8" providerId="Windows Live" clId="Web-{217A0776-F230-45F5-A6FD-402A0B382CF2}" dt="2023-01-31T02:00:48.183" v="1202"/>
          <ac:spMkLst>
            <pc:docMk/>
            <pc:sldMk cId="757510951" sldId="283"/>
            <ac:spMk id="50" creationId="{12F7E335-851A-4CAE-B09F-E657819D4600}"/>
          </ac:spMkLst>
        </pc:spChg>
        <pc:spChg chg="add del">
          <ac:chgData name="Aaksshay Kumandan" userId="5e3bb2722fceb2a8" providerId="Windows Live" clId="Web-{217A0776-F230-45F5-A6FD-402A0B382CF2}" dt="2023-01-31T02:00:48.183" v="1202"/>
          <ac:spMkLst>
            <pc:docMk/>
            <pc:sldMk cId="757510951" sldId="283"/>
            <ac:spMk id="52" creationId="{10B541F0-7F6E-402E-84D8-CF96EACA5FBC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56" creationId="{DE4D62F9-188E-4530-84C2-24BDEE4BEB82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58" creationId="{757B325C-3E35-45CF-9D07-3BCB281F3B9C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60" creationId="{C24BEC42-AFF3-40D1-93A2-A27A42E1E23C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62" creationId="{608F427C-1EC9-4280-9367-F2B3AA063E82}"/>
          </ac:spMkLst>
        </pc:spChg>
        <pc:spChg chg="add del">
          <ac:chgData name="Aaksshay Kumandan" userId="5e3bb2722fceb2a8" providerId="Windows Live" clId="Web-{217A0776-F230-45F5-A6FD-402A0B382CF2}" dt="2023-01-31T02:01:16.778" v="1206"/>
          <ac:spMkLst>
            <pc:docMk/>
            <pc:sldMk cId="757510951" sldId="283"/>
            <ac:spMk id="64" creationId="{F98810A7-E114-447A-A7D6-69B27CFB5650}"/>
          </ac:spMkLst>
        </pc:spChg>
        <pc:graphicFrameChg chg="add del mod ord modGraphic">
          <ac:chgData name="Aaksshay Kumandan" userId="5e3bb2722fceb2a8" providerId="Windows Live" clId="Web-{217A0776-F230-45F5-A6FD-402A0B382CF2}" dt="2023-01-31T01:30:35.313" v="56"/>
          <ac:graphicFrameMkLst>
            <pc:docMk/>
            <pc:sldMk cId="757510951" sldId="283"/>
            <ac:graphicFrameMk id="4" creationId="{599DE9D6-DF00-D143-4D01-8D1CF5C1248A}"/>
          </ac:graphicFrameMkLst>
        </pc:graphicFrameChg>
        <pc:graphicFrameChg chg="add mod ord modGraphic">
          <ac:chgData name="Aaksshay Kumandan" userId="5e3bb2722fceb2a8" providerId="Windows Live" clId="Web-{217A0776-F230-45F5-A6FD-402A0B382CF2}" dt="2023-01-31T02:01:16.840" v="1207"/>
          <ac:graphicFrameMkLst>
            <pc:docMk/>
            <pc:sldMk cId="757510951" sldId="283"/>
            <ac:graphicFrameMk id="7" creationId="{D1BE3C1B-A7A5-3137-97C6-5DF3A96F9C49}"/>
          </ac:graphicFrameMkLst>
        </pc:graphicFrameChg>
        <pc:picChg chg="add del">
          <ac:chgData name="Aaksshay Kumandan" userId="5e3bb2722fceb2a8" providerId="Windows Live" clId="Web-{217A0776-F230-45F5-A6FD-402A0B382CF2}" dt="2023-01-31T02:01:16.840" v="1207"/>
          <ac:picMkLst>
            <pc:docMk/>
            <pc:sldMk cId="757510951" sldId="283"/>
            <ac:picMk id="23" creationId="{41B68C77-138E-4BF7-A276-BD0C78A4219F}"/>
          </ac:picMkLst>
        </pc:picChg>
        <pc:picChg chg="add del">
          <ac:chgData name="Aaksshay Kumandan" userId="5e3bb2722fceb2a8" providerId="Windows Live" clId="Web-{217A0776-F230-45F5-A6FD-402A0B382CF2}" dt="2023-01-31T02:01:16.840" v="1207"/>
          <ac:picMkLst>
            <pc:docMk/>
            <pc:sldMk cId="757510951" sldId="283"/>
            <ac:picMk id="25" creationId="{7C268552-D473-46ED-B1B8-422042C4DEF1}"/>
          </ac:picMkLst>
        </pc:picChg>
        <pc:picChg chg="add del">
          <ac:chgData name="Aaksshay Kumandan" userId="5e3bb2722fceb2a8" providerId="Windows Live" clId="Web-{217A0776-F230-45F5-A6FD-402A0B382CF2}" dt="2023-01-31T02:01:16.840" v="1207"/>
          <ac:picMkLst>
            <pc:docMk/>
            <pc:sldMk cId="757510951" sldId="283"/>
            <ac:picMk id="29" creationId="{B9238B3E-24AA-439A-B527-6C5DF6D72145}"/>
          </ac:picMkLst>
        </pc:picChg>
        <pc:picChg chg="add del">
          <ac:chgData name="Aaksshay Kumandan" userId="5e3bb2722fceb2a8" providerId="Windows Live" clId="Web-{217A0776-F230-45F5-A6FD-402A0B382CF2}" dt="2023-01-31T02:01:16.840" v="1207"/>
          <ac:picMkLst>
            <pc:docMk/>
            <pc:sldMk cId="757510951" sldId="283"/>
            <ac:picMk id="31" creationId="{69F01145-BEA3-4CBF-AA21-10077B948CA8}"/>
          </ac:picMkLst>
        </pc:picChg>
        <pc:picChg chg="add del">
          <ac:chgData name="Aaksshay Kumandan" userId="5e3bb2722fceb2a8" providerId="Windows Live" clId="Web-{217A0776-F230-45F5-A6FD-402A0B382CF2}" dt="2023-01-31T02:01:16.778" v="1206"/>
          <ac:picMkLst>
            <pc:docMk/>
            <pc:sldMk cId="757510951" sldId="283"/>
            <ac:picMk id="43" creationId="{41B68C77-138E-4BF7-A276-BD0C78A4219F}"/>
          </ac:picMkLst>
        </pc:picChg>
        <pc:picChg chg="add del">
          <ac:chgData name="Aaksshay Kumandan" userId="5e3bb2722fceb2a8" providerId="Windows Live" clId="Web-{217A0776-F230-45F5-A6FD-402A0B382CF2}" dt="2023-01-31T02:01:16.778" v="1206"/>
          <ac:picMkLst>
            <pc:docMk/>
            <pc:sldMk cId="757510951" sldId="283"/>
            <ac:picMk id="44" creationId="{7C268552-D473-46ED-B1B8-422042C4DEF1}"/>
          </ac:picMkLst>
        </pc:picChg>
        <pc:picChg chg="add del">
          <ac:chgData name="Aaksshay Kumandan" userId="5e3bb2722fceb2a8" providerId="Windows Live" clId="Web-{217A0776-F230-45F5-A6FD-402A0B382CF2}" dt="2023-01-31T02:01:16.778" v="1206"/>
          <ac:picMkLst>
            <pc:docMk/>
            <pc:sldMk cId="757510951" sldId="283"/>
            <ac:picMk id="47" creationId="{B9238B3E-24AA-439A-B527-6C5DF6D72145}"/>
          </ac:picMkLst>
        </pc:picChg>
        <pc:picChg chg="add del">
          <ac:chgData name="Aaksshay Kumandan" userId="5e3bb2722fceb2a8" providerId="Windows Live" clId="Web-{217A0776-F230-45F5-A6FD-402A0B382CF2}" dt="2023-01-31T02:01:16.778" v="1206"/>
          <ac:picMkLst>
            <pc:docMk/>
            <pc:sldMk cId="757510951" sldId="283"/>
            <ac:picMk id="54" creationId="{69F01145-BEA3-4CBF-AA21-10077B948CA8}"/>
          </ac:picMkLst>
        </pc:picChg>
      </pc:sldChg>
      <pc:sldMasterChg chg="del delSldLayout">
        <pc:chgData name="Aaksshay Kumandan" userId="5e3bb2722fceb2a8" providerId="Windows Live" clId="Web-{217A0776-F230-45F5-A6FD-402A0B382CF2}" dt="2023-01-31T01:35:05.916" v="148"/>
        <pc:sldMasterMkLst>
          <pc:docMk/>
          <pc:sldMasterMk cId="2953219020" sldId="2147483847"/>
        </pc:sldMasterMkLst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654477997" sldId="2147483848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4126446855" sldId="2147483849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3260003870" sldId="2147483850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2870889000" sldId="2147483851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447206006" sldId="2147483852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782525393" sldId="2147483853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547920404" sldId="2147483854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946071028" sldId="2147483855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3788415571" sldId="2147483856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687203326" sldId="2147483857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3145932682" sldId="2147483858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3448620570" sldId="2147483859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156393120" sldId="2147483860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510038384" sldId="2147483861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1444398495" sldId="2147483862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40048019" sldId="2147483863"/>
          </pc:sldLayoutMkLst>
        </pc:sldLayoutChg>
        <pc:sldLayoutChg chg="del">
          <pc:chgData name="Aaksshay Kumandan" userId="5e3bb2722fceb2a8" providerId="Windows Live" clId="Web-{217A0776-F230-45F5-A6FD-402A0B382CF2}" dt="2023-01-31T01:35:05.916" v="148"/>
          <pc:sldLayoutMkLst>
            <pc:docMk/>
            <pc:sldMasterMk cId="2953219020" sldId="2147483847"/>
            <pc:sldLayoutMk cId="2929542544" sldId="2147483864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217A0776-F230-45F5-A6FD-402A0B382CF2}" dt="2023-01-31T01:35:23.760" v="149"/>
        <pc:sldMasterMkLst>
          <pc:docMk/>
          <pc:sldMasterMk cId="1703828849" sldId="2147483865"/>
        </pc:sldMasterMkLst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504354166" sldId="2147483866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615294018" sldId="2147483867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4105217788" sldId="2147483868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068006187" sldId="2147483869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3244488182" sldId="2147483870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119948395" sldId="2147483871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876325908" sldId="2147483872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199149691" sldId="2147483873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628245389" sldId="2147483874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501589188" sldId="2147483875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475252686" sldId="2147483876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458466455" sldId="2147483877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138560217" sldId="2147483878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2607166075" sldId="2147483879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4230539210" sldId="2147483880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695784365" sldId="2147483881"/>
          </pc:sldLayoutMkLst>
        </pc:sldLayoutChg>
        <pc:sldLayoutChg chg="add del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1703828849" sldId="2147483865"/>
            <pc:sldLayoutMk cId="1921054630" sldId="2147483882"/>
          </pc:sldLayoutMkLst>
        </pc:sldLayoutChg>
      </pc:sldMasterChg>
      <pc:sldMasterChg chg="add modTransition addSldLayout modSldLayout">
        <pc:chgData name="Aaksshay Kumandan" userId="5e3bb2722fceb2a8" providerId="Windows Live" clId="Web-{217A0776-F230-45F5-A6FD-402A0B382CF2}" dt="2023-01-31T01:35:23.760" v="149"/>
        <pc:sldMasterMkLst>
          <pc:docMk/>
          <pc:sldMasterMk cId="852687921" sldId="2147483883"/>
        </pc:sldMasterMkLst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2684342410" sldId="2147483884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699076376" sldId="2147483885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1994407667" sldId="2147483886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1171459499" sldId="2147483887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434195262" sldId="2147483888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4404311" sldId="2147483889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752950012" sldId="2147483890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278945286" sldId="2147483891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866271701" sldId="2147483892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2076284497" sldId="2147483893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591460165" sldId="2147483894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1175977432" sldId="2147483895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208497264" sldId="2147483896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850022512" sldId="2147483897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4014939936" sldId="2147483898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440815920" sldId="2147483899"/>
          </pc:sldLayoutMkLst>
        </pc:sldLayoutChg>
        <pc:sldLayoutChg chg="add mod replId">
          <pc:chgData name="Aaksshay Kumandan" userId="5e3bb2722fceb2a8" providerId="Windows Live" clId="Web-{217A0776-F230-45F5-A6FD-402A0B382CF2}" dt="2023-01-31T01:35:23.760" v="149"/>
          <pc:sldLayoutMkLst>
            <pc:docMk/>
            <pc:sldMasterMk cId="852687921" sldId="2147483883"/>
            <pc:sldLayoutMk cId="3179016111" sldId="2147483900"/>
          </pc:sldLayoutMkLst>
        </pc:sldLayoutChg>
      </pc:sldMasterChg>
    </pc:docChg>
  </pc:docChgLst>
  <pc:docChgLst>
    <pc:chgData name="Aaksshay Kumandan" userId="5e3bb2722fceb2a8" providerId="Windows Live" clId="Web-{C25EBAE3-3444-4BEB-AA90-FA93E3AC8FA5}"/>
    <pc:docChg chg="addSld modSld sldOrd addMainMaster delMainMaster modMainMaster">
      <pc:chgData name="Aaksshay Kumandan" userId="5e3bb2722fceb2a8" providerId="Windows Live" clId="Web-{C25EBAE3-3444-4BEB-AA90-FA93E3AC8FA5}" dt="2023-02-02T01:13:49.902" v="1978" actId="20577"/>
      <pc:docMkLst>
        <pc:docMk/>
      </pc:docMkLst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109857222" sldId="256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 modClrScheme chgLayout">
        <pc:chgData name="Aaksshay Kumandan" userId="5e3bb2722fceb2a8" providerId="Windows Live" clId="Web-{C25EBAE3-3444-4BEB-AA90-FA93E3AC8FA5}" dt="2023-02-02T00:58:50.821" v="1536"/>
        <pc:sldMkLst>
          <pc:docMk/>
          <pc:sldMk cId="1077972254" sldId="258"/>
        </pc:sldMkLst>
        <pc:spChg chg="add">
          <ac:chgData name="Aaksshay Kumandan" userId="5e3bb2722fceb2a8" providerId="Windows Live" clId="Web-{C25EBAE3-3444-4BEB-AA90-FA93E3AC8FA5}" dt="2023-02-02T00:58:50.821" v="1536"/>
          <ac:spMkLst>
            <pc:docMk/>
            <pc:sldMk cId="1077972254" sldId="258"/>
            <ac:spMk id="19" creationId="{DA1DAC79-DDBA-4382-9D43-6E5F685BE5FB}"/>
          </ac:spMkLst>
        </pc:spChg>
        <pc:spChg chg="add">
          <ac:chgData name="Aaksshay Kumandan" userId="5e3bb2722fceb2a8" providerId="Windows Live" clId="Web-{C25EBAE3-3444-4BEB-AA90-FA93E3AC8FA5}" dt="2023-02-02T00:58:50.821" v="1536"/>
          <ac:spMkLst>
            <pc:docMk/>
            <pc:sldMk cId="1077972254" sldId="258"/>
            <ac:spMk id="25" creationId="{6AACA73D-178F-4CFC-99E3-9F4FCBBDBA83}"/>
          </ac:spMkLst>
        </pc:spChg>
        <pc:picChg chg="mod ord">
          <ac:chgData name="Aaksshay Kumandan" userId="5e3bb2722fceb2a8" providerId="Windows Live" clId="Web-{C25EBAE3-3444-4BEB-AA90-FA93E3AC8FA5}" dt="2023-02-02T00:58:50.821" v="1536"/>
          <ac:picMkLst>
            <pc:docMk/>
            <pc:sldMk cId="1077972254" sldId="258"/>
            <ac:picMk id="9" creationId="{9894A9F0-B229-C4E4-101F-1266B85EE140}"/>
          </ac:picMkLst>
        </pc:picChg>
        <pc:picChg chg="add">
          <ac:chgData name="Aaksshay Kumandan" userId="5e3bb2722fceb2a8" providerId="Windows Live" clId="Web-{C25EBAE3-3444-4BEB-AA90-FA93E3AC8FA5}" dt="2023-02-02T00:58:50.821" v="1536"/>
          <ac:picMkLst>
            <pc:docMk/>
            <pc:sldMk cId="1077972254" sldId="258"/>
            <ac:picMk id="15" creationId="{5B89E5C5-A037-45B3-9D37-3658914D4799}"/>
          </ac:picMkLst>
        </pc:picChg>
        <pc:picChg chg="add">
          <ac:chgData name="Aaksshay Kumandan" userId="5e3bb2722fceb2a8" providerId="Windows Live" clId="Web-{C25EBAE3-3444-4BEB-AA90-FA93E3AC8FA5}" dt="2023-02-02T00:58:50.821" v="1536"/>
          <ac:picMkLst>
            <pc:docMk/>
            <pc:sldMk cId="1077972254" sldId="258"/>
            <ac:picMk id="17" creationId="{5ACB93B0-521E-443D-9750-AFCFDDB3E801}"/>
          </ac:picMkLst>
        </pc:picChg>
        <pc:picChg chg="add">
          <ac:chgData name="Aaksshay Kumandan" userId="5e3bb2722fceb2a8" providerId="Windows Live" clId="Web-{C25EBAE3-3444-4BEB-AA90-FA93E3AC8FA5}" dt="2023-02-02T00:58:50.821" v="1536"/>
          <ac:picMkLst>
            <pc:docMk/>
            <pc:sldMk cId="1077972254" sldId="258"/>
            <ac:picMk id="21" creationId="{E0880F10-995F-4F01-A83B-7ECDB7BE7905}"/>
          </ac:picMkLst>
        </pc:picChg>
        <pc:picChg chg="add">
          <ac:chgData name="Aaksshay Kumandan" userId="5e3bb2722fceb2a8" providerId="Windows Live" clId="Web-{C25EBAE3-3444-4BEB-AA90-FA93E3AC8FA5}" dt="2023-02-02T00:58:50.821" v="1536"/>
          <ac:picMkLst>
            <pc:docMk/>
            <pc:sldMk cId="1077972254" sldId="258"/>
            <ac:picMk id="23" creationId="{A2D49266-1F08-40F2-B0E1-1D919DCB5780}"/>
          </ac:picMkLst>
        </pc:pic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3735980072" sldId="260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735980072" sldId="260"/>
            <ac:spMk id="2" creationId="{42208BB6-7FFC-8ADB-1C3C-966F26970AD7}"/>
          </ac:spMkLst>
        </pc:spChg>
        <pc:graphicFrameChg chg="mod ord">
          <ac:chgData name="Aaksshay Kumandan" userId="5e3bb2722fceb2a8" providerId="Windows Live" clId="Web-{C25EBAE3-3444-4BEB-AA90-FA93E3AC8FA5}" dt="2023-02-02T00:33:24.564" v="996"/>
          <ac:graphicFrameMkLst>
            <pc:docMk/>
            <pc:sldMk cId="3735980072" sldId="260"/>
            <ac:graphicFrameMk id="10" creationId="{87569675-BEFA-7555-C9BD-17D87B9F483D}"/>
          </ac:graphicFrameMkLst>
        </pc:graphicFrame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1845029013" sldId="262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845029013" sldId="262"/>
            <ac:spMk id="2" creationId="{E80792A8-9122-49D1-5C6B-0B49B35480E2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845029013" sldId="262"/>
            <ac:spMk id="30" creationId="{312BDD40-B6BF-34BC-49D1-70BE86B3ED66}"/>
          </ac:spMkLst>
        </pc:sp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2816803911" sldId="263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816803911" sldId="263"/>
            <ac:spMk id="2" creationId="{2ECC1A20-7D3A-7577-4A7C-BF402FDC123C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816803911" sldId="263"/>
            <ac:spMk id="3" creationId="{B47E467C-E902-42E8-8FCF-B59D0ACEBACB}"/>
          </ac:spMkLst>
        </pc:sp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2577269414" sldId="265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577269414" sldId="265"/>
            <ac:spMk id="2" creationId="{D56D0013-8143-76EF-F06F-ECB72ACBE46D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577269414" sldId="265"/>
            <ac:spMk id="3" creationId="{B30B243B-A211-5E5A-B30D-9E3D19A3E756}"/>
          </ac:spMkLst>
        </pc:spChg>
      </pc:sldChg>
      <pc:sldChg chg="delSp modSp mod modClrScheme delDesignElem chgLayout">
        <pc:chgData name="Aaksshay Kumandan" userId="5e3bb2722fceb2a8" providerId="Windows Live" clId="Web-{C25EBAE3-3444-4BEB-AA90-FA93E3AC8FA5}" dt="2023-02-02T00:33:24.564" v="996"/>
        <pc:sldMkLst>
          <pc:docMk/>
          <pc:sldMk cId="3511276427" sldId="267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511276427" sldId="267"/>
            <ac:spMk id="2" creationId="{B384EBF4-1F49-308C-0013-43514CDEF09A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511276427" sldId="267"/>
            <ac:spMk id="3" creationId="{405800CF-FF34-B97B-D267-4515AD3C079B}"/>
          </ac:spMkLst>
        </pc:spChg>
        <pc:spChg chg="del">
          <ac:chgData name="Aaksshay Kumandan" userId="5e3bb2722fceb2a8" providerId="Windows Live" clId="Web-{C25EBAE3-3444-4BEB-AA90-FA93E3AC8FA5}" dt="2023-02-02T00:31:40.621" v="990"/>
          <ac:spMkLst>
            <pc:docMk/>
            <pc:sldMk cId="3511276427" sldId="267"/>
            <ac:spMk id="14" creationId="{29787B81-C7DF-412B-A405-EF4454012DEE}"/>
          </ac:spMkLst>
        </pc:sp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161309713" sldId="268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61309713" sldId="268"/>
            <ac:spMk id="2" creationId="{2571482D-233A-BD2E-B138-9976B9B5179B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61309713" sldId="268"/>
            <ac:spMk id="3" creationId="{1AF33B63-71CE-3DF7-BBBD-447CDEB12E70}"/>
          </ac:spMkLst>
        </pc:spChg>
      </pc:sldChg>
      <pc:sldChg chg="delSp modSp mod modClrScheme delDesignElem chgLayout">
        <pc:chgData name="Aaksshay Kumandan" userId="5e3bb2722fceb2a8" providerId="Windows Live" clId="Web-{C25EBAE3-3444-4BEB-AA90-FA93E3AC8FA5}" dt="2023-02-02T00:33:24.564" v="996"/>
        <pc:sldMkLst>
          <pc:docMk/>
          <pc:sldMk cId="934735602" sldId="269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934735602" sldId="269"/>
            <ac:spMk id="2" creationId="{48A9B96A-8A07-6CCE-8000-D97B3870DE7C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934735602" sldId="269"/>
            <ac:spMk id="43" creationId="{5782483B-2B15-0128-ECB6-65165655DFBE}"/>
          </ac:spMkLst>
        </pc:spChg>
        <pc:cxnChg chg="del">
          <ac:chgData name="Aaksshay Kumandan" userId="5e3bb2722fceb2a8" providerId="Windows Live" clId="Web-{C25EBAE3-3444-4BEB-AA90-FA93E3AC8FA5}" dt="2023-02-02T00:31:40.621" v="990"/>
          <ac:cxnSpMkLst>
            <pc:docMk/>
            <pc:sldMk cId="934735602" sldId="269"/>
            <ac:cxnSpMk id="65" creationId="{3A7E7BC8-FA73-4AA8-96DB-4ACDFCDF02FC}"/>
          </ac:cxnSpMkLst>
        </pc:cxnChg>
        <pc:cxnChg chg="del">
          <ac:chgData name="Aaksshay Kumandan" userId="5e3bb2722fceb2a8" providerId="Windows Live" clId="Web-{C25EBAE3-3444-4BEB-AA90-FA93E3AC8FA5}" dt="2023-02-02T00:31:40.621" v="990"/>
          <ac:cxnSpMkLst>
            <pc:docMk/>
            <pc:sldMk cId="934735602" sldId="269"/>
            <ac:cxnSpMk id="66" creationId="{A8C48A48-4BAC-4484-AA23-1963FCBB9D39}"/>
          </ac:cxnSpMkLst>
        </pc:cxnChg>
      </pc:sldChg>
      <pc:sldChg chg="delSp modSp mod ord modClrScheme delDesignElem chgLayout">
        <pc:chgData name="Aaksshay Kumandan" userId="5e3bb2722fceb2a8" providerId="Windows Live" clId="Web-{C25EBAE3-3444-4BEB-AA90-FA93E3AC8FA5}" dt="2023-02-02T01:07:51.273" v="1786"/>
        <pc:sldMkLst>
          <pc:docMk/>
          <pc:sldMk cId="1905623865" sldId="270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1905623865" sldId="270"/>
            <ac:spMk id="2" creationId="{4867EE66-9E2B-1734-5CE9-0E9E187A878D}"/>
          </ac:spMkLst>
        </pc:spChg>
        <pc:spChg chg="del">
          <ac:chgData name="Aaksshay Kumandan" userId="5e3bb2722fceb2a8" providerId="Windows Live" clId="Web-{C25EBAE3-3444-4BEB-AA90-FA93E3AC8FA5}" dt="2023-02-02T00:31:40.621" v="990"/>
          <ac:spMkLst>
            <pc:docMk/>
            <pc:sldMk cId="1905623865" sldId="270"/>
            <ac:spMk id="14" creationId="{0D187C4E-14B9-4504-B200-5127823FA78C}"/>
          </ac:spMkLst>
        </pc:spChg>
        <pc:picChg chg="mod ord">
          <ac:chgData name="Aaksshay Kumandan" userId="5e3bb2722fceb2a8" providerId="Windows Live" clId="Web-{C25EBAE3-3444-4BEB-AA90-FA93E3AC8FA5}" dt="2023-02-02T00:33:24.564" v="996"/>
          <ac:picMkLst>
            <pc:docMk/>
            <pc:sldMk cId="1905623865" sldId="270"/>
            <ac:picMk id="5" creationId="{4064D683-B0C1-8575-A14C-9A5FD1640B28}"/>
          </ac:picMkLst>
        </pc:pic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3230160764" sldId="271"/>
        </pc:sldMkLst>
        <pc:picChg chg="mod ord">
          <ac:chgData name="Aaksshay Kumandan" userId="5e3bb2722fceb2a8" providerId="Windows Live" clId="Web-{C25EBAE3-3444-4BEB-AA90-FA93E3AC8FA5}" dt="2023-02-02T00:33:24.564" v="996"/>
          <ac:picMkLst>
            <pc:docMk/>
            <pc:sldMk cId="3230160764" sldId="271"/>
            <ac:picMk id="11" creationId="{28E6B4A2-A75B-4E46-C6A7-77EF94AC75A7}"/>
          </ac:picMkLst>
        </pc:picChg>
      </pc:sldChg>
      <pc:sldChg chg="addSp delSp modSp mod modClrScheme setClrOvrMap delDesignElem chgLayout">
        <pc:chgData name="Aaksshay Kumandan" userId="5e3bb2722fceb2a8" providerId="Windows Live" clId="Web-{C25EBAE3-3444-4BEB-AA90-FA93E3AC8FA5}" dt="2023-02-02T00:33:24.564" v="996"/>
        <pc:sldMkLst>
          <pc:docMk/>
          <pc:sldMk cId="2864924106" sldId="273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864924106" sldId="273"/>
            <ac:spMk id="2" creationId="{53848462-511F-F577-5653-F62D2B943E9F}"/>
          </ac:spMkLst>
        </pc:spChg>
        <pc:spChg chg="add del mod">
          <ac:chgData name="Aaksshay Kumandan" userId="5e3bb2722fceb2a8" providerId="Windows Live" clId="Web-{C25EBAE3-3444-4BEB-AA90-FA93E3AC8FA5}" dt="2023-02-01T23:48:08.085" v="191"/>
          <ac:spMkLst>
            <pc:docMk/>
            <pc:sldMk cId="2864924106" sldId="273"/>
            <ac:spMk id="5" creationId="{76A3DA54-BD43-84AE-6BD0-4C0BC27AF7C0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864924106" sldId="273"/>
            <ac:spMk id="9" creationId="{8D608835-EF0B-1012-BAF6-EA0E2E05C55A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2864924106" sldId="273"/>
            <ac:spMk id="14" creationId="{B4AAD3FD-83A5-4B89-9F8F-01B8870865BE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2864924106" sldId="273"/>
            <ac:spMk id="16" creationId="{61752F1D-FC0F-4103-9584-630E643CCDA6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2864924106" sldId="273"/>
            <ac:spMk id="18" creationId="{70151CB7-E7DE-4917-B831-01DF9CE01306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2864924106" sldId="273"/>
            <ac:spMk id="20" creationId="{A92A1116-1C84-41DF-B803-1F7B0883EC82}"/>
          </ac:spMkLst>
        </pc:spChg>
        <pc:picChg chg="add mod">
          <ac:chgData name="Aaksshay Kumandan" userId="5e3bb2722fceb2a8" providerId="Windows Live" clId="Web-{C25EBAE3-3444-4BEB-AA90-FA93E3AC8FA5}" dt="2023-02-01T23:48:20.741" v="192"/>
          <ac:picMkLst>
            <pc:docMk/>
            <pc:sldMk cId="2864924106" sldId="273"/>
            <ac:picMk id="3" creationId="{5989606F-6EE7-478D-EB6A-0225DB1DD2E8}"/>
          </ac:picMkLst>
        </pc:picChg>
        <pc:picChg chg="del">
          <ac:chgData name="Aaksshay Kumandan" userId="5e3bb2722fceb2a8" providerId="Windows Live" clId="Web-{C25EBAE3-3444-4BEB-AA90-FA93E3AC8FA5}" dt="2023-02-01T23:47:53.865" v="176"/>
          <ac:picMkLst>
            <pc:docMk/>
            <pc:sldMk cId="2864924106" sldId="273"/>
            <ac:picMk id="4" creationId="{351FD470-2CE3-8CDF-39A2-A5549BC4747B}"/>
          </ac:picMkLst>
        </pc:picChg>
      </pc:sldChg>
      <pc:sldChg chg="addSp delSp modSp mod modClrScheme delDesignElem chgLayout">
        <pc:chgData name="Aaksshay Kumandan" userId="5e3bb2722fceb2a8" providerId="Windows Live" clId="Web-{C25EBAE3-3444-4BEB-AA90-FA93E3AC8FA5}" dt="2023-02-02T00:33:24.564" v="996"/>
        <pc:sldMkLst>
          <pc:docMk/>
          <pc:sldMk cId="315572963" sldId="274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15572963" sldId="274"/>
            <ac:spMk id="2" creationId="{5B6F340E-6317-BBD4-8829-D05C7BC18359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15572963" sldId="274"/>
            <ac:spMk id="3" creationId="{48DA4D25-4513-3921-9DCD-6A9247C430B0}"/>
          </ac:spMkLst>
        </pc:spChg>
        <pc:spChg chg="add mod">
          <ac:chgData name="Aaksshay Kumandan" userId="5e3bb2722fceb2a8" providerId="Windows Live" clId="Web-{C25EBAE3-3444-4BEB-AA90-FA93E3AC8FA5}" dt="2023-02-01T23:55:59.923" v="354" actId="20577"/>
          <ac:spMkLst>
            <pc:docMk/>
            <pc:sldMk cId="315572963" sldId="274"/>
            <ac:spMk id="6" creationId="{4609AFE2-8F0B-23E7-2D44-1F9660C3913C}"/>
          </ac:spMkLst>
        </pc:spChg>
        <pc:spChg chg="add del mod">
          <ac:chgData name="Aaksshay Kumandan" userId="5e3bb2722fceb2a8" providerId="Windows Live" clId="Web-{C25EBAE3-3444-4BEB-AA90-FA93E3AC8FA5}" dt="2023-02-01T23:55:53.501" v="338"/>
          <ac:spMkLst>
            <pc:docMk/>
            <pc:sldMk cId="315572963" sldId="274"/>
            <ac:spMk id="9" creationId="{04336D63-3A55-295A-D02C-3677384564A8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315572963" sldId="274"/>
            <ac:spMk id="10" creationId="{C8A3C342-1D03-412F-8DD3-BF519E8E0AE9}"/>
          </ac:spMkLst>
        </pc:spChg>
        <pc:spChg chg="add del mod">
          <ac:chgData name="Aaksshay Kumandan" userId="5e3bb2722fceb2a8" providerId="Windows Live" clId="Web-{C25EBAE3-3444-4BEB-AA90-FA93E3AC8FA5}" dt="2023-02-01T23:57:50.398" v="361"/>
          <ac:spMkLst>
            <pc:docMk/>
            <pc:sldMk cId="315572963" sldId="274"/>
            <ac:spMk id="12" creationId="{2EC9BDD4-0231-CAFD-6536-CB92228BA669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315572963" sldId="274"/>
            <ac:spMk id="13" creationId="{81CC9B02-E087-4350-AEBD-2C3CF001AF01}"/>
          </ac:spMkLst>
        </pc:spChg>
        <pc:picChg chg="del">
          <ac:chgData name="Aaksshay Kumandan" userId="5e3bb2722fceb2a8" providerId="Windows Live" clId="Web-{C25EBAE3-3444-4BEB-AA90-FA93E3AC8FA5}" dt="2023-02-01T23:52:56.069" v="312"/>
          <ac:picMkLst>
            <pc:docMk/>
            <pc:sldMk cId="315572963" sldId="274"/>
            <ac:picMk id="4" creationId="{7D3DF801-3524-557F-C79A-F2C158076743}"/>
          </ac:picMkLst>
        </pc:picChg>
        <pc:picChg chg="add mod">
          <ac:chgData name="Aaksshay Kumandan" userId="5e3bb2722fceb2a8" providerId="Windows Live" clId="Web-{C25EBAE3-3444-4BEB-AA90-FA93E3AC8FA5}" dt="2023-02-01T23:58:05.571" v="364"/>
          <ac:picMkLst>
            <pc:docMk/>
            <pc:sldMk cId="315572963" sldId="274"/>
            <ac:picMk id="5" creationId="{28B8CB9D-8E9E-BB82-3A89-25A5F148CA33}"/>
          </ac:picMkLst>
        </pc:picChg>
        <pc:picChg chg="add del mod">
          <ac:chgData name="Aaksshay Kumandan" userId="5e3bb2722fceb2a8" providerId="Windows Live" clId="Web-{C25EBAE3-3444-4BEB-AA90-FA93E3AC8FA5}" dt="2023-02-01T23:57:59.602" v="363"/>
          <ac:picMkLst>
            <pc:docMk/>
            <pc:sldMk cId="315572963" sldId="274"/>
            <ac:picMk id="8" creationId="{487D1F0A-4482-8D6B-FD80-063E06C63394}"/>
          </ac:picMkLst>
        </pc:picChg>
        <pc:picChg chg="add del mod">
          <ac:chgData name="Aaksshay Kumandan" userId="5e3bb2722fceb2a8" providerId="Windows Live" clId="Web-{C25EBAE3-3444-4BEB-AA90-FA93E3AC8FA5}" dt="2023-02-01T23:57:50.398" v="362"/>
          <ac:picMkLst>
            <pc:docMk/>
            <pc:sldMk cId="315572963" sldId="274"/>
            <ac:picMk id="11" creationId="{4A557F49-2927-C924-28D1-A85EC156CE70}"/>
          </ac:picMkLst>
        </pc:picChg>
      </pc:sldChg>
      <pc:sldChg chg="addSp delSp 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2179977872" sldId="275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179977872" sldId="275"/>
            <ac:spMk id="2" creationId="{DAC049E4-8408-684D-653B-23DFE847EAAE}"/>
          </ac:spMkLst>
        </pc:spChg>
        <pc:spChg chg="del mod">
          <ac:chgData name="Aaksshay Kumandan" userId="5e3bb2722fceb2a8" providerId="Windows Live" clId="Web-{C25EBAE3-3444-4BEB-AA90-FA93E3AC8FA5}" dt="2023-02-02T00:11:47.961" v="624"/>
          <ac:spMkLst>
            <pc:docMk/>
            <pc:sldMk cId="2179977872" sldId="275"/>
            <ac:spMk id="3" creationId="{74177425-5EAB-EAD2-A2D5-27E888415D6A}"/>
          </ac:spMkLst>
        </pc:spChg>
        <pc:spChg chg="add del mod">
          <ac:chgData name="Aaksshay Kumandan" userId="5e3bb2722fceb2a8" providerId="Windows Live" clId="Web-{C25EBAE3-3444-4BEB-AA90-FA93E3AC8FA5}" dt="2023-02-02T00:07:16.555" v="554"/>
          <ac:spMkLst>
            <pc:docMk/>
            <pc:sldMk cId="2179977872" sldId="275"/>
            <ac:spMk id="7" creationId="{73CD5D85-B2E9-15BF-2C81-08A2219BA2D7}"/>
          </ac:spMkLst>
        </pc:spChg>
        <pc:spChg chg="add del mod">
          <ac:chgData name="Aaksshay Kumandan" userId="5e3bb2722fceb2a8" providerId="Windows Live" clId="Web-{C25EBAE3-3444-4BEB-AA90-FA93E3AC8FA5}" dt="2023-02-02T00:08:32.263" v="577"/>
          <ac:spMkLst>
            <pc:docMk/>
            <pc:sldMk cId="2179977872" sldId="275"/>
            <ac:spMk id="10" creationId="{9A957939-96E2-7D53-26C2-0AFD0CDFA141}"/>
          </ac:spMkLst>
        </pc:spChg>
        <pc:spChg chg="add del mod">
          <ac:chgData name="Aaksshay Kumandan" userId="5e3bb2722fceb2a8" providerId="Windows Live" clId="Web-{C25EBAE3-3444-4BEB-AA90-FA93E3AC8FA5}" dt="2023-02-02T00:10:02.018" v="600"/>
          <ac:spMkLst>
            <pc:docMk/>
            <pc:sldMk cId="2179977872" sldId="275"/>
            <ac:spMk id="13" creationId="{E421D6AA-AF62-2D21-135A-F459C1F2853E}"/>
          </ac:spMkLst>
        </pc:spChg>
        <pc:spChg chg="add mod">
          <ac:chgData name="Aaksshay Kumandan" userId="5e3bb2722fceb2a8" providerId="Windows Live" clId="Web-{C25EBAE3-3444-4BEB-AA90-FA93E3AC8FA5}" dt="2023-02-02T00:11:26.507" v="620" actId="20577"/>
          <ac:spMkLst>
            <pc:docMk/>
            <pc:sldMk cId="2179977872" sldId="275"/>
            <ac:spMk id="16" creationId="{76009FCB-78B7-3ABA-19D0-585DE647B7B6}"/>
          </ac:spMkLst>
        </pc:spChg>
        <pc:graphicFrameChg chg="add mod ord modGraphic">
          <ac:chgData name="Aaksshay Kumandan" userId="5e3bb2722fceb2a8" providerId="Windows Live" clId="Web-{C25EBAE3-3444-4BEB-AA90-FA93E3AC8FA5}" dt="2023-02-02T00:33:24.564" v="996"/>
          <ac:graphicFrameMkLst>
            <pc:docMk/>
            <pc:sldMk cId="2179977872" sldId="275"/>
            <ac:graphicFrameMk id="19" creationId="{FAEECE8B-3735-4A07-CCD8-8007C3DD7251}"/>
          </ac:graphicFrameMkLst>
        </pc:graphicFrameChg>
        <pc:picChg chg="add del mod">
          <ac:chgData name="Aaksshay Kumandan" userId="5e3bb2722fceb2a8" providerId="Windows Live" clId="Web-{C25EBAE3-3444-4BEB-AA90-FA93E3AC8FA5}" dt="2023-02-02T00:08:36.044" v="578"/>
          <ac:picMkLst>
            <pc:docMk/>
            <pc:sldMk cId="2179977872" sldId="275"/>
            <ac:picMk id="4" creationId="{98663A65-D2A9-4AD8-2465-ECBE3FF20FFC}"/>
          </ac:picMkLst>
        </pc:picChg>
        <pc:picChg chg="del mod">
          <ac:chgData name="Aaksshay Kumandan" userId="5e3bb2722fceb2a8" providerId="Windows Live" clId="Web-{C25EBAE3-3444-4BEB-AA90-FA93E3AC8FA5}" dt="2023-02-02T00:05:54.723" v="534"/>
          <ac:picMkLst>
            <pc:docMk/>
            <pc:sldMk cId="2179977872" sldId="275"/>
            <ac:picMk id="6" creationId="{4966B51F-653A-6BEB-7CDA-79038B598758}"/>
          </ac:picMkLst>
        </pc:picChg>
        <pc:picChg chg="add del mod">
          <ac:chgData name="Aaksshay Kumandan" userId="5e3bb2722fceb2a8" providerId="Windows Live" clId="Web-{C25EBAE3-3444-4BEB-AA90-FA93E3AC8FA5}" dt="2023-02-02T00:08:40.747" v="579"/>
          <ac:picMkLst>
            <pc:docMk/>
            <pc:sldMk cId="2179977872" sldId="275"/>
            <ac:picMk id="9" creationId="{C710825B-F9F8-9D17-AAE1-E438801E6688}"/>
          </ac:picMkLst>
        </pc:picChg>
        <pc:picChg chg="add del mod">
          <ac:chgData name="Aaksshay Kumandan" userId="5e3bb2722fceb2a8" providerId="Windows Live" clId="Web-{C25EBAE3-3444-4BEB-AA90-FA93E3AC8FA5}" dt="2023-02-02T00:11:39.617" v="622"/>
          <ac:picMkLst>
            <pc:docMk/>
            <pc:sldMk cId="2179977872" sldId="275"/>
            <ac:picMk id="12" creationId="{8A1DE563-A275-D867-9DFF-15D50141DBD8}"/>
          </ac:picMkLst>
        </pc:picChg>
        <pc:picChg chg="add mod">
          <ac:chgData name="Aaksshay Kumandan" userId="5e3bb2722fceb2a8" providerId="Windows Live" clId="Web-{C25EBAE3-3444-4BEB-AA90-FA93E3AC8FA5}" dt="2023-02-02T00:12:15.853" v="629" actId="14100"/>
          <ac:picMkLst>
            <pc:docMk/>
            <pc:sldMk cId="2179977872" sldId="275"/>
            <ac:picMk id="15" creationId="{9F18FCE8-BB15-7299-5C87-F12D4F7EE8F6}"/>
          </ac:picMkLst>
        </pc:picChg>
      </pc:sldChg>
      <pc:sldChg chg="addSp delSp 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358237703" sldId="276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358237703" sldId="276"/>
            <ac:spMk id="2" creationId="{53C8DB5E-42DB-EDA3-2093-83CA0F5F9CE6}"/>
          </ac:spMkLst>
        </pc:spChg>
        <pc:spChg chg="add del mod">
          <ac:chgData name="Aaksshay Kumandan" userId="5e3bb2722fceb2a8" providerId="Windows Live" clId="Web-{C25EBAE3-3444-4BEB-AA90-FA93E3AC8FA5}" dt="2023-02-02T00:22:29.903" v="823"/>
          <ac:spMkLst>
            <pc:docMk/>
            <pc:sldMk cId="358237703" sldId="276"/>
            <ac:spMk id="33" creationId="{F8F15D5C-98C5-3B8A-5397-DEDFB8C5EAB7}"/>
          </ac:spMkLst>
        </pc:spChg>
        <pc:spChg chg="add del mod">
          <ac:chgData name="Aaksshay Kumandan" userId="5e3bb2722fceb2a8" providerId="Windows Live" clId="Web-{C25EBAE3-3444-4BEB-AA90-FA93E3AC8FA5}" dt="2023-02-02T00:20:49.882" v="790"/>
          <ac:spMkLst>
            <pc:docMk/>
            <pc:sldMk cId="358237703" sldId="276"/>
            <ac:spMk id="35" creationId="{143419F8-D9FE-98AD-169E-E584DD7CE9F5}"/>
          </ac:spMkLst>
        </pc:spChg>
        <pc:spChg chg="add del mod">
          <ac:chgData name="Aaksshay Kumandan" userId="5e3bb2722fceb2a8" providerId="Windows Live" clId="Web-{C25EBAE3-3444-4BEB-AA90-FA93E3AC8FA5}" dt="2023-02-02T00:21:36.603" v="814"/>
          <ac:spMkLst>
            <pc:docMk/>
            <pc:sldMk cId="358237703" sldId="276"/>
            <ac:spMk id="38" creationId="{86406E3E-5C38-2703-6917-FCE19D0444D7}"/>
          </ac:spMkLst>
        </pc:spChg>
        <pc:graphicFrameChg chg="del mod">
          <ac:chgData name="Aaksshay Kumandan" userId="5e3bb2722fceb2a8" providerId="Windows Live" clId="Web-{C25EBAE3-3444-4BEB-AA90-FA93E3AC8FA5}" dt="2023-02-02T00:13:46.374" v="657"/>
          <ac:graphicFrameMkLst>
            <pc:docMk/>
            <pc:sldMk cId="358237703" sldId="276"/>
            <ac:graphicFrameMk id="16" creationId="{34FE107F-F371-E0A7-F511-A59A900499FE}"/>
          </ac:graphicFrameMkLst>
        </pc:graphicFrameChg>
        <pc:graphicFrameChg chg="add mod ord">
          <ac:chgData name="Aaksshay Kumandan" userId="5e3bb2722fceb2a8" providerId="Windows Live" clId="Web-{C25EBAE3-3444-4BEB-AA90-FA93E3AC8FA5}" dt="2023-02-02T00:33:24.564" v="996"/>
          <ac:graphicFrameMkLst>
            <pc:docMk/>
            <pc:sldMk cId="358237703" sldId="276"/>
            <ac:graphicFrameMk id="39" creationId="{9A94F97E-4625-0999-F2E2-6C7ED48DB243}"/>
          </ac:graphicFrameMkLst>
        </pc:graphicFrameChg>
        <pc:picChg chg="del">
          <ac:chgData name="Aaksshay Kumandan" userId="5e3bb2722fceb2a8" providerId="Windows Live" clId="Web-{C25EBAE3-3444-4BEB-AA90-FA93E3AC8FA5}" dt="2023-02-02T00:17:38.684" v="783"/>
          <ac:picMkLst>
            <pc:docMk/>
            <pc:sldMk cId="358237703" sldId="276"/>
            <ac:picMk id="4" creationId="{B5855A02-945B-EABE-94B7-FC4A72B3F391}"/>
          </ac:picMkLst>
        </pc:picChg>
        <pc:picChg chg="add del mod">
          <ac:chgData name="Aaksshay Kumandan" userId="5e3bb2722fceb2a8" providerId="Windows Live" clId="Web-{C25EBAE3-3444-4BEB-AA90-FA93E3AC8FA5}" dt="2023-02-02T00:20:49.882" v="791"/>
          <ac:picMkLst>
            <pc:docMk/>
            <pc:sldMk cId="358237703" sldId="276"/>
            <ac:picMk id="34" creationId="{7B18A24F-53DE-2EEE-892B-618CADE0CB3A}"/>
          </ac:picMkLst>
        </pc:picChg>
        <pc:picChg chg="add mod">
          <ac:chgData name="Aaksshay Kumandan" userId="5e3bb2722fceb2a8" providerId="Windows Live" clId="Web-{C25EBAE3-3444-4BEB-AA90-FA93E3AC8FA5}" dt="2023-02-02T00:22:09.058" v="822" actId="14100"/>
          <ac:picMkLst>
            <pc:docMk/>
            <pc:sldMk cId="358237703" sldId="276"/>
            <ac:picMk id="37" creationId="{E98FDB51-D0FC-5383-294E-B43D45DCCBBA}"/>
          </ac:picMkLst>
        </pc:picChg>
      </pc:sldChg>
      <pc:sldChg chg="addSp delSp modSp mod setBg modClrScheme setClrOvrMap chgLayout">
        <pc:chgData name="Aaksshay Kumandan" userId="5e3bb2722fceb2a8" providerId="Windows Live" clId="Web-{C25EBAE3-3444-4BEB-AA90-FA93E3AC8FA5}" dt="2023-02-02T00:36:51.732" v="1025" actId="20577"/>
        <pc:sldMkLst>
          <pc:docMk/>
          <pc:sldMk cId="1983815586" sldId="277"/>
        </pc:sldMkLst>
        <pc:spChg chg="mod ord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2" creationId="{53FF267E-2CAF-E223-95EB-4FB1977A3520}"/>
          </ac:spMkLst>
        </pc:spChg>
        <pc:spChg chg="del mod ord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3" creationId="{CB6F709D-6CA5-3029-BC6D-801D03A6D72E}"/>
          </ac:spMkLst>
        </pc:spChg>
        <pc:spChg chg="add del mod">
          <ac:chgData name="Aaksshay Kumandan" userId="5e3bb2722fceb2a8" providerId="Windows Live" clId="Web-{C25EBAE3-3444-4BEB-AA90-FA93E3AC8FA5}" dt="2023-02-02T00:28:55.065" v="966"/>
          <ac:spMkLst>
            <pc:docMk/>
            <pc:sldMk cId="1983815586" sldId="277"/>
            <ac:spMk id="5" creationId="{A337AA71-81AA-E376-8AF4-9752F75AA946}"/>
          </ac:spMkLst>
        </pc:spChg>
        <pc:spChg chg="add del">
          <ac:chgData name="Aaksshay Kumandan" userId="5e3bb2722fceb2a8" providerId="Windows Live" clId="Web-{C25EBAE3-3444-4BEB-AA90-FA93E3AC8FA5}" dt="2023-02-02T00:33:54.629" v="998"/>
          <ac:spMkLst>
            <pc:docMk/>
            <pc:sldMk cId="1983815586" sldId="277"/>
            <ac:spMk id="6" creationId="{923E8915-D2AA-4327-A45A-972C3CA9574B}"/>
          </ac:spMkLst>
        </pc:spChg>
        <pc:spChg chg="add del mod">
          <ac:chgData name="Aaksshay Kumandan" userId="5e3bb2722fceb2a8" providerId="Windows Live" clId="Web-{C25EBAE3-3444-4BEB-AA90-FA93E3AC8FA5}" dt="2023-02-02T00:31:05.150" v="988"/>
          <ac:spMkLst>
            <pc:docMk/>
            <pc:sldMk cId="1983815586" sldId="277"/>
            <ac:spMk id="9" creationId="{3FB1E227-D63F-3FD6-14D6-7890CC9A0ED6}"/>
          </ac:spMkLst>
        </pc:spChg>
        <pc:spChg chg="add del">
          <ac:chgData name="Aaksshay Kumandan" userId="5e3bb2722fceb2a8" providerId="Windows Live" clId="Web-{C25EBAE3-3444-4BEB-AA90-FA93E3AC8FA5}" dt="2023-02-02T00:33:54.629" v="998"/>
          <ac:spMkLst>
            <pc:docMk/>
            <pc:sldMk cId="1983815586" sldId="277"/>
            <ac:spMk id="10" creationId="{8302FC3C-9804-4950-B721-5FD704BA6065}"/>
          </ac:spMkLst>
        </pc:spChg>
        <pc:spChg chg="add del">
          <ac:chgData name="Aaksshay Kumandan" userId="5e3bb2722fceb2a8" providerId="Windows Live" clId="Web-{C25EBAE3-3444-4BEB-AA90-FA93E3AC8FA5}" dt="2023-02-02T00:33:54.629" v="998"/>
          <ac:spMkLst>
            <pc:docMk/>
            <pc:sldMk cId="1983815586" sldId="277"/>
            <ac:spMk id="16" creationId="{F3798573-F27B-47EB-8EA4-7EE34954C2D6}"/>
          </ac:spMkLst>
        </pc:spChg>
        <pc:spChg chg="add del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18" creationId="{74CD14DB-BB81-479F-A1FC-1C75640E9F84}"/>
          </ac:spMkLst>
        </pc:spChg>
        <pc:spChg chg="add del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19" creationId="{C943A91B-7CA7-4592-A975-73B1BF8C4C74}"/>
          </ac:spMkLst>
        </pc:spChg>
        <pc:spChg chg="add del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20" creationId="{EC471314-E46A-414B-8D91-74880E84F187}"/>
          </ac:spMkLst>
        </pc:spChg>
        <pc:spChg chg="add del">
          <ac:chgData name="Aaksshay Kumandan" userId="5e3bb2722fceb2a8" providerId="Windows Live" clId="Web-{C25EBAE3-3444-4BEB-AA90-FA93E3AC8FA5}" dt="2023-02-02T00:34:28.255" v="1010"/>
          <ac:spMkLst>
            <pc:docMk/>
            <pc:sldMk cId="1983815586" sldId="277"/>
            <ac:spMk id="21" creationId="{6A681326-1C9D-44A3-A627-3871BDAE4127}"/>
          </ac:spMkLst>
        </pc:spChg>
        <pc:spChg chg="add del">
          <ac:chgData name="Aaksshay Kumandan" userId="5e3bb2722fceb2a8" providerId="Windows Live" clId="Web-{C25EBAE3-3444-4BEB-AA90-FA93E3AC8FA5}" dt="2023-02-02T00:35:22.774" v="1016"/>
          <ac:spMkLst>
            <pc:docMk/>
            <pc:sldMk cId="1983815586" sldId="277"/>
            <ac:spMk id="27" creationId="{ABE6F9A3-300E-47F5-B41C-C8C5E758DE7C}"/>
          </ac:spMkLst>
        </pc:spChg>
        <pc:spChg chg="add del">
          <ac:chgData name="Aaksshay Kumandan" userId="5e3bb2722fceb2a8" providerId="Windows Live" clId="Web-{C25EBAE3-3444-4BEB-AA90-FA93E3AC8FA5}" dt="2023-02-02T00:35:22.774" v="1016"/>
          <ac:spMkLst>
            <pc:docMk/>
            <pc:sldMk cId="1983815586" sldId="277"/>
            <ac:spMk id="29" creationId="{61B4701B-39FE-43B8-86AA-D6B8789C2207}"/>
          </ac:spMkLst>
        </pc:spChg>
        <pc:spChg chg="add del">
          <ac:chgData name="Aaksshay Kumandan" userId="5e3bb2722fceb2a8" providerId="Windows Live" clId="Web-{C25EBAE3-3444-4BEB-AA90-FA93E3AC8FA5}" dt="2023-02-02T00:35:22.774" v="1016"/>
          <ac:spMkLst>
            <pc:docMk/>
            <pc:sldMk cId="1983815586" sldId="277"/>
            <ac:spMk id="31" creationId="{E9A7EF13-49FA-4355-971A-34B065F35022}"/>
          </ac:spMkLst>
        </pc:spChg>
        <pc:spChg chg="add del">
          <ac:chgData name="Aaksshay Kumandan" userId="5e3bb2722fceb2a8" providerId="Windows Live" clId="Web-{C25EBAE3-3444-4BEB-AA90-FA93E3AC8FA5}" dt="2023-02-02T00:35:22.774" v="1016"/>
          <ac:spMkLst>
            <pc:docMk/>
            <pc:sldMk cId="1983815586" sldId="277"/>
            <ac:spMk id="33" creationId="{92CF3C3E-0F7B-4F0C-8EBD-BDD38E9C66F5}"/>
          </ac:spMkLst>
        </pc:spChg>
        <pc:spChg chg="add del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42" creationId="{DA1DAC79-DDBA-4382-9D43-6E5F685BE5FB}"/>
          </ac:spMkLst>
        </pc:spChg>
        <pc:spChg chg="add del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48" creationId="{6AACA73D-178F-4CFC-99E3-9F4FCBBDBA83}"/>
          </ac:spMkLst>
        </pc:spChg>
        <pc:spChg chg="add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53" creationId="{ABE6F9A3-300E-47F5-B41C-C8C5E758DE7C}"/>
          </ac:spMkLst>
        </pc:spChg>
        <pc:spChg chg="add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55" creationId="{61B4701B-39FE-43B8-86AA-D6B8789C2207}"/>
          </ac:spMkLst>
        </pc:spChg>
        <pc:spChg chg="add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57" creationId="{E9A7EF13-49FA-4355-971A-34B065F35022}"/>
          </ac:spMkLst>
        </pc:spChg>
        <pc:spChg chg="add">
          <ac:chgData name="Aaksshay Kumandan" userId="5e3bb2722fceb2a8" providerId="Windows Live" clId="Web-{C25EBAE3-3444-4BEB-AA90-FA93E3AC8FA5}" dt="2023-02-02T00:36:29.262" v="1022"/>
          <ac:spMkLst>
            <pc:docMk/>
            <pc:sldMk cId="1983815586" sldId="277"/>
            <ac:spMk id="59" creationId="{92CF3C3E-0F7B-4F0C-8EBD-BDD38E9C66F5}"/>
          </ac:spMkLst>
        </pc:spChg>
        <pc:graphicFrameChg chg="add mod modGraphic">
          <ac:chgData name="Aaksshay Kumandan" userId="5e3bb2722fceb2a8" providerId="Windows Live" clId="Web-{C25EBAE3-3444-4BEB-AA90-FA93E3AC8FA5}" dt="2023-02-02T00:36:51.732" v="1025" actId="20577"/>
          <ac:graphicFrameMkLst>
            <pc:docMk/>
            <pc:sldMk cId="1983815586" sldId="277"/>
            <ac:graphicFrameMk id="23" creationId="{B68449C3-3514-A27A-F79C-73DE5BC29312}"/>
          </ac:graphicFrameMkLst>
        </pc:graphicFrameChg>
        <pc:picChg chg="add del mod">
          <ac:chgData name="Aaksshay Kumandan" userId="5e3bb2722fceb2a8" providerId="Windows Live" clId="Web-{C25EBAE3-3444-4BEB-AA90-FA93E3AC8FA5}" dt="2023-02-02T00:28:55.065" v="967"/>
          <ac:picMkLst>
            <pc:docMk/>
            <pc:sldMk cId="1983815586" sldId="277"/>
            <ac:picMk id="4" creationId="{CB384D8A-656A-865C-6E71-375E5F4B7699}"/>
          </ac:picMkLst>
        </pc:picChg>
        <pc:picChg chg="del">
          <ac:chgData name="Aaksshay Kumandan" userId="5e3bb2722fceb2a8" providerId="Windows Live" clId="Web-{C25EBAE3-3444-4BEB-AA90-FA93E3AC8FA5}" dt="2023-02-02T00:23:55.361" v="854"/>
          <ac:picMkLst>
            <pc:docMk/>
            <pc:sldMk cId="1983815586" sldId="277"/>
            <ac:picMk id="7" creationId="{DA14DBE9-C3D7-56D4-B26F-EB63F1C55ECF}"/>
          </ac:picMkLst>
        </pc:picChg>
        <pc:picChg chg="add del mod">
          <ac:chgData name="Aaksshay Kumandan" userId="5e3bb2722fceb2a8" providerId="Windows Live" clId="Web-{C25EBAE3-3444-4BEB-AA90-FA93E3AC8FA5}" dt="2023-02-02T00:31:21.495" v="989"/>
          <ac:picMkLst>
            <pc:docMk/>
            <pc:sldMk cId="1983815586" sldId="277"/>
            <ac:picMk id="8" creationId="{DB7E78B8-A148-BDF3-BFC9-41F9E01BB1CB}"/>
          </ac:picMkLst>
        </pc:picChg>
        <pc:picChg chg="add del">
          <ac:chgData name="Aaksshay Kumandan" userId="5e3bb2722fceb2a8" providerId="Windows Live" clId="Web-{C25EBAE3-3444-4BEB-AA90-FA93E3AC8FA5}" dt="2023-02-02T00:33:54.629" v="998"/>
          <ac:picMkLst>
            <pc:docMk/>
            <pc:sldMk cId="1983815586" sldId="277"/>
            <ac:picMk id="14" creationId="{3BC6EBB2-9BDC-4075-BA6B-43A9FBF9C86C}"/>
          </ac:picMkLst>
        </pc:picChg>
        <pc:picChg chg="add del">
          <ac:chgData name="Aaksshay Kumandan" userId="5e3bb2722fceb2a8" providerId="Windows Live" clId="Web-{C25EBAE3-3444-4BEB-AA90-FA93E3AC8FA5}" dt="2023-02-02T00:36:29.262" v="1022"/>
          <ac:picMkLst>
            <pc:docMk/>
            <pc:sldMk cId="1983815586" sldId="277"/>
            <ac:picMk id="38" creationId="{5B89E5C5-A037-45B3-9D37-3658914D4799}"/>
          </ac:picMkLst>
        </pc:picChg>
        <pc:picChg chg="add del">
          <ac:chgData name="Aaksshay Kumandan" userId="5e3bb2722fceb2a8" providerId="Windows Live" clId="Web-{C25EBAE3-3444-4BEB-AA90-FA93E3AC8FA5}" dt="2023-02-02T00:36:29.262" v="1022"/>
          <ac:picMkLst>
            <pc:docMk/>
            <pc:sldMk cId="1983815586" sldId="277"/>
            <ac:picMk id="40" creationId="{5ACB93B0-521E-443D-9750-AFCFDDB3E801}"/>
          </ac:picMkLst>
        </pc:picChg>
        <pc:picChg chg="add del">
          <ac:chgData name="Aaksshay Kumandan" userId="5e3bb2722fceb2a8" providerId="Windows Live" clId="Web-{C25EBAE3-3444-4BEB-AA90-FA93E3AC8FA5}" dt="2023-02-02T00:36:29.262" v="1022"/>
          <ac:picMkLst>
            <pc:docMk/>
            <pc:sldMk cId="1983815586" sldId="277"/>
            <ac:picMk id="44" creationId="{E0880F10-995F-4F01-A83B-7ECDB7BE7905}"/>
          </ac:picMkLst>
        </pc:picChg>
        <pc:picChg chg="add del">
          <ac:chgData name="Aaksshay Kumandan" userId="5e3bb2722fceb2a8" providerId="Windows Live" clId="Web-{C25EBAE3-3444-4BEB-AA90-FA93E3AC8FA5}" dt="2023-02-02T00:36:29.262" v="1022"/>
          <ac:picMkLst>
            <pc:docMk/>
            <pc:sldMk cId="1983815586" sldId="277"/>
            <ac:picMk id="46" creationId="{A2D49266-1F08-40F2-B0E1-1D919DCB5780}"/>
          </ac:picMkLst>
        </pc:picChg>
        <pc:cxnChg chg="add del">
          <ac:chgData name="Aaksshay Kumandan" userId="5e3bb2722fceb2a8" providerId="Windows Live" clId="Web-{C25EBAE3-3444-4BEB-AA90-FA93E3AC8FA5}" dt="2023-02-02T00:33:54.629" v="998"/>
          <ac:cxnSpMkLst>
            <pc:docMk/>
            <pc:sldMk cId="1983815586" sldId="277"/>
            <ac:cxnSpMk id="12" creationId="{6B9695BD-ECF6-49CA-8877-8C493193C65D}"/>
          </ac:cxnSpMkLst>
        </pc:cxnChg>
      </pc:sldChg>
      <pc:sldChg chg="addSp delSp modSp mod setBg modClrScheme chgLayout">
        <pc:chgData name="Aaksshay Kumandan" userId="5e3bb2722fceb2a8" providerId="Windows Live" clId="Web-{C25EBAE3-3444-4BEB-AA90-FA93E3AC8FA5}" dt="2023-02-02T00:45:53.012" v="1306" actId="20577"/>
        <pc:sldMkLst>
          <pc:docMk/>
          <pc:sldMk cId="124327404" sldId="278"/>
        </pc:sldMkLst>
        <pc:spChg chg="mod ord">
          <ac:chgData name="Aaksshay Kumandan" userId="5e3bb2722fceb2a8" providerId="Windows Live" clId="Web-{C25EBAE3-3444-4BEB-AA90-FA93E3AC8FA5}" dt="2023-02-02T00:45:26.964" v="1303"/>
          <ac:spMkLst>
            <pc:docMk/>
            <pc:sldMk cId="124327404" sldId="278"/>
            <ac:spMk id="2" creationId="{2540D9E2-19DC-7313-33BF-9FDC63154C5D}"/>
          </ac:spMkLst>
        </pc:spChg>
        <pc:spChg chg="mod ord">
          <ac:chgData name="Aaksshay Kumandan" userId="5e3bb2722fceb2a8" providerId="Windows Live" clId="Web-{C25EBAE3-3444-4BEB-AA90-FA93E3AC8FA5}" dt="2023-02-02T00:45:53.012" v="1306" actId="20577"/>
          <ac:spMkLst>
            <pc:docMk/>
            <pc:sldMk cId="124327404" sldId="278"/>
            <ac:spMk id="3" creationId="{EEFD22A9-2E42-CD21-D245-B302A9DA97A7}"/>
          </ac:spMkLst>
        </pc:spChg>
        <pc:spChg chg="add del">
          <ac:chgData name="Aaksshay Kumandan" userId="5e3bb2722fceb2a8" providerId="Windows Live" clId="Web-{C25EBAE3-3444-4BEB-AA90-FA93E3AC8FA5}" dt="2023-02-02T00:45:26.964" v="1303"/>
          <ac:spMkLst>
            <pc:docMk/>
            <pc:sldMk cId="124327404" sldId="278"/>
            <ac:spMk id="10" creationId="{8D489E29-742E-4D34-AB08-CE3217805B81}"/>
          </ac:spMkLst>
        </pc:spChg>
        <pc:spChg chg="add del">
          <ac:chgData name="Aaksshay Kumandan" userId="5e3bb2722fceb2a8" providerId="Windows Live" clId="Web-{C25EBAE3-3444-4BEB-AA90-FA93E3AC8FA5}" dt="2023-02-02T00:45:02.947" v="1299"/>
          <ac:spMkLst>
            <pc:docMk/>
            <pc:sldMk cId="124327404" sldId="278"/>
            <ac:spMk id="12" creationId="{81CC9B02-E087-4350-AEBD-2C3CF001AF01}"/>
          </ac:spMkLst>
        </pc:spChg>
        <pc:spChg chg="add del">
          <ac:chgData name="Aaksshay Kumandan" userId="5e3bb2722fceb2a8" providerId="Windows Live" clId="Web-{C25EBAE3-3444-4BEB-AA90-FA93E3AC8FA5}" dt="2023-02-02T00:45:02.947" v="1299"/>
          <ac:spMkLst>
            <pc:docMk/>
            <pc:sldMk cId="124327404" sldId="278"/>
            <ac:spMk id="13" creationId="{C8A3C342-1D03-412F-8DD3-BF519E8E0AE9}"/>
          </ac:spMkLst>
        </pc:spChg>
        <pc:spChg chg="add del">
          <ac:chgData name="Aaksshay Kumandan" userId="5e3bb2722fceb2a8" providerId="Windows Live" clId="Web-{C25EBAE3-3444-4BEB-AA90-FA93E3AC8FA5}" dt="2023-02-02T00:45:02.947" v="1299"/>
          <ac:spMkLst>
            <pc:docMk/>
            <pc:sldMk cId="124327404" sldId="278"/>
            <ac:spMk id="14" creationId="{D6F18ACE-6E82-4ADC-8A2F-A1771B309B16}"/>
          </ac:spMkLst>
        </pc:spChg>
        <pc:spChg chg="add">
          <ac:chgData name="Aaksshay Kumandan" userId="5e3bb2722fceb2a8" providerId="Windows Live" clId="Web-{C25EBAE3-3444-4BEB-AA90-FA93E3AC8FA5}" dt="2023-02-02T00:45:26.964" v="1303"/>
          <ac:spMkLst>
            <pc:docMk/>
            <pc:sldMk cId="124327404" sldId="278"/>
            <ac:spMk id="15" creationId="{29787B81-C7DF-412B-A405-EF4454012DEE}"/>
          </ac:spMkLst>
        </pc:spChg>
        <pc:picChg chg="del">
          <ac:chgData name="Aaksshay Kumandan" userId="5e3bb2722fceb2a8" providerId="Windows Live" clId="Web-{C25EBAE3-3444-4BEB-AA90-FA93E3AC8FA5}" dt="2023-02-02T00:37:37.469" v="1039"/>
          <ac:picMkLst>
            <pc:docMk/>
            <pc:sldMk cId="124327404" sldId="278"/>
            <ac:picMk id="4" creationId="{07502AA7-5A8C-3B7E-78AD-16AC006B7897}"/>
          </ac:picMkLst>
        </pc:picChg>
        <pc:picChg chg="add mod ord">
          <ac:chgData name="Aaksshay Kumandan" userId="5e3bb2722fceb2a8" providerId="Windows Live" clId="Web-{C25EBAE3-3444-4BEB-AA90-FA93E3AC8FA5}" dt="2023-02-02T00:45:26.964" v="1303"/>
          <ac:picMkLst>
            <pc:docMk/>
            <pc:sldMk cId="124327404" sldId="278"/>
            <ac:picMk id="5" creationId="{88432DE9-3BB2-A7E4-8ADF-20335301D9F5}"/>
          </ac:picMkLst>
        </pc:picChg>
      </pc:sldChg>
      <pc:sldChg chg="addSp delSp modSp mod modClrScheme chgLayout">
        <pc:chgData name="Aaksshay Kumandan" userId="5e3bb2722fceb2a8" providerId="Windows Live" clId="Web-{C25EBAE3-3444-4BEB-AA90-FA93E3AC8FA5}" dt="2023-02-02T00:53:06.630" v="1490"/>
        <pc:sldMkLst>
          <pc:docMk/>
          <pc:sldMk cId="428388017" sldId="279"/>
        </pc:sldMkLst>
        <pc:spChg chg="mod ord">
          <ac:chgData name="Aaksshay Kumandan" userId="5e3bb2722fceb2a8" providerId="Windows Live" clId="Web-{C25EBAE3-3444-4BEB-AA90-FA93E3AC8FA5}" dt="2023-02-02T00:46:33.093" v="1312" actId="20577"/>
          <ac:spMkLst>
            <pc:docMk/>
            <pc:sldMk cId="428388017" sldId="279"/>
            <ac:spMk id="2" creationId="{52C9670D-9948-7059-8540-487E29292480}"/>
          </ac:spMkLst>
        </pc:spChg>
        <pc:spChg chg="mod ord">
          <ac:chgData name="Aaksshay Kumandan" userId="5e3bb2722fceb2a8" providerId="Windows Live" clId="Web-{C25EBAE3-3444-4BEB-AA90-FA93E3AC8FA5}" dt="2023-02-02T00:53:06.630" v="1490"/>
          <ac:spMkLst>
            <pc:docMk/>
            <pc:sldMk cId="428388017" sldId="279"/>
            <ac:spMk id="3" creationId="{EC3262B2-F206-EF8C-8DDD-E3CB1897165D}"/>
          </ac:spMkLst>
        </pc:spChg>
        <pc:spChg chg="add mod ord">
          <ac:chgData name="Aaksshay Kumandan" userId="5e3bb2722fceb2a8" providerId="Windows Live" clId="Web-{C25EBAE3-3444-4BEB-AA90-FA93E3AC8FA5}" dt="2023-02-02T00:53:06.630" v="1490"/>
          <ac:spMkLst>
            <pc:docMk/>
            <pc:sldMk cId="428388017" sldId="279"/>
            <ac:spMk id="6" creationId="{7D93516B-7A7C-CF6F-599E-44C75DDBEFDF}"/>
          </ac:spMkLst>
        </pc:spChg>
        <pc:spChg chg="add del mod">
          <ac:chgData name="Aaksshay Kumandan" userId="5e3bb2722fceb2a8" providerId="Windows Live" clId="Web-{C25EBAE3-3444-4BEB-AA90-FA93E3AC8FA5}" dt="2023-02-02T00:52:48.379" v="1489"/>
          <ac:spMkLst>
            <pc:docMk/>
            <pc:sldMk cId="428388017" sldId="279"/>
            <ac:spMk id="9" creationId="{50799839-7901-44E3-5B7C-8DA6E05E6FB4}"/>
          </ac:spMkLst>
        </pc:spChg>
        <pc:spChg chg="add">
          <ac:chgData name="Aaksshay Kumandan" userId="5e3bb2722fceb2a8" providerId="Windows Live" clId="Web-{C25EBAE3-3444-4BEB-AA90-FA93E3AC8FA5}" dt="2023-02-02T00:53:06.630" v="1490"/>
          <ac:spMkLst>
            <pc:docMk/>
            <pc:sldMk cId="428388017" sldId="279"/>
            <ac:spMk id="13" creationId="{C8A3C342-1D03-412F-8DD3-BF519E8E0AE9}"/>
          </ac:spMkLst>
        </pc:spChg>
        <pc:spChg chg="add">
          <ac:chgData name="Aaksshay Kumandan" userId="5e3bb2722fceb2a8" providerId="Windows Live" clId="Web-{C25EBAE3-3444-4BEB-AA90-FA93E3AC8FA5}" dt="2023-02-02T00:53:06.630" v="1490"/>
          <ac:spMkLst>
            <pc:docMk/>
            <pc:sldMk cId="428388017" sldId="279"/>
            <ac:spMk id="15" creationId="{81CC9B02-E087-4350-AEBD-2C3CF001AF01}"/>
          </ac:spMkLst>
        </pc:spChg>
        <pc:picChg chg="del">
          <ac:chgData name="Aaksshay Kumandan" userId="5e3bb2722fceb2a8" providerId="Windows Live" clId="Web-{C25EBAE3-3444-4BEB-AA90-FA93E3AC8FA5}" dt="2023-02-02T00:50:03.542" v="1434"/>
          <ac:picMkLst>
            <pc:docMk/>
            <pc:sldMk cId="428388017" sldId="279"/>
            <ac:picMk id="4" creationId="{E9DA4FE9-FB73-A6CE-6CE3-1856CFA562EB}"/>
          </ac:picMkLst>
        </pc:picChg>
        <pc:picChg chg="add del mod">
          <ac:chgData name="Aaksshay Kumandan" userId="5e3bb2722fceb2a8" providerId="Windows Live" clId="Web-{C25EBAE3-3444-4BEB-AA90-FA93E3AC8FA5}" dt="2023-02-02T00:51:11.561" v="1459"/>
          <ac:picMkLst>
            <pc:docMk/>
            <pc:sldMk cId="428388017" sldId="279"/>
            <ac:picMk id="5" creationId="{601E1A67-AC51-F149-19DF-90867B4139DA}"/>
          </ac:picMkLst>
        </pc:picChg>
        <pc:picChg chg="add mod">
          <ac:chgData name="Aaksshay Kumandan" userId="5e3bb2722fceb2a8" providerId="Windows Live" clId="Web-{C25EBAE3-3444-4BEB-AA90-FA93E3AC8FA5}" dt="2023-02-02T00:53:06.630" v="1490"/>
          <ac:picMkLst>
            <pc:docMk/>
            <pc:sldMk cId="428388017" sldId="279"/>
            <ac:picMk id="8" creationId="{FCB3FD27-834B-4757-338F-CDCE6713A071}"/>
          </ac:picMkLst>
        </pc:picChg>
      </pc:sldChg>
      <pc:sldChg chg="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2500390624" sldId="280"/>
        </pc:sldMkLst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967650466" sldId="281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967650466" sldId="281"/>
            <ac:spMk id="2" creationId="{A1BF0F33-FB22-E555-8161-66043DC6A8C3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967650466" sldId="281"/>
            <ac:spMk id="3" creationId="{A7BD83C9-E876-100B-3B97-38DDF97BA9DA}"/>
          </ac:spMkLst>
        </pc:sp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2799826845" sldId="282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799826845" sldId="282"/>
            <ac:spMk id="2" creationId="{96B535B4-6B69-71BB-EFC2-6CE948DCACB9}"/>
          </ac:spMkLst>
        </pc:spChg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2799826845" sldId="282"/>
            <ac:spMk id="3" creationId="{FFE9B073-E1DD-1F53-FBF2-A75030E09518}"/>
          </ac:spMkLst>
        </pc:spChg>
      </pc:sldChg>
      <pc:sldChg chg="modSp mod modClrScheme chgLayout">
        <pc:chgData name="Aaksshay Kumandan" userId="5e3bb2722fceb2a8" providerId="Windows Live" clId="Web-{C25EBAE3-3444-4BEB-AA90-FA93E3AC8FA5}" dt="2023-02-02T00:33:24.564" v="996"/>
        <pc:sldMkLst>
          <pc:docMk/>
          <pc:sldMk cId="757510951" sldId="283"/>
        </pc:sldMkLst>
        <pc:spChg chg="mod ord">
          <ac:chgData name="Aaksshay Kumandan" userId="5e3bb2722fceb2a8" providerId="Windows Live" clId="Web-{C25EBAE3-3444-4BEB-AA90-FA93E3AC8FA5}" dt="2023-02-02T00:33:24.564" v="996"/>
          <ac:spMkLst>
            <pc:docMk/>
            <pc:sldMk cId="757510951" sldId="283"/>
            <ac:spMk id="2" creationId="{8DC46FC3-F14B-09F1-F3CC-69B5A887BC36}"/>
          </ac:spMkLst>
        </pc:spChg>
        <pc:graphicFrameChg chg="mod ord">
          <ac:chgData name="Aaksshay Kumandan" userId="5e3bb2722fceb2a8" providerId="Windows Live" clId="Web-{C25EBAE3-3444-4BEB-AA90-FA93E3AC8FA5}" dt="2023-02-02T00:33:24.564" v="996"/>
          <ac:graphicFrameMkLst>
            <pc:docMk/>
            <pc:sldMk cId="757510951" sldId="283"/>
            <ac:graphicFrameMk id="7" creationId="{D1BE3C1B-A7A5-3137-97C6-5DF3A96F9C49}"/>
          </ac:graphicFrameMkLst>
        </pc:graphicFrameChg>
      </pc:sldChg>
      <pc:sldChg chg="addSp delSp modSp mod modClrScheme delDesignElem chgLayout">
        <pc:chgData name="Aaksshay Kumandan" userId="5e3bb2722fceb2a8" providerId="Windows Live" clId="Web-{C25EBAE3-3444-4BEB-AA90-FA93E3AC8FA5}" dt="2023-02-02T01:07:05.786" v="1785"/>
        <pc:sldMkLst>
          <pc:docMk/>
          <pc:sldMk cId="4221542860" sldId="284"/>
        </pc:sldMkLst>
        <pc:spChg chg="mod ord">
          <ac:chgData name="Aaksshay Kumandan" userId="5e3bb2722fceb2a8" providerId="Windows Live" clId="Web-{C25EBAE3-3444-4BEB-AA90-FA93E3AC8FA5}" dt="2023-02-02T01:07:05.786" v="1785"/>
          <ac:spMkLst>
            <pc:docMk/>
            <pc:sldMk cId="4221542860" sldId="284"/>
            <ac:spMk id="2" creationId="{F7C732A6-4BD2-8B3E-220A-649EB88CCE40}"/>
          </ac:spMkLst>
        </pc:spChg>
        <pc:spChg chg="mod ord">
          <ac:chgData name="Aaksshay Kumandan" userId="5e3bb2722fceb2a8" providerId="Windows Live" clId="Web-{C25EBAE3-3444-4BEB-AA90-FA93E3AC8FA5}" dt="2023-02-02T01:07:05.786" v="1785"/>
          <ac:spMkLst>
            <pc:docMk/>
            <pc:sldMk cId="4221542860" sldId="284"/>
            <ac:spMk id="3" creationId="{5BAEAD01-6066-791C-215B-23A28B3CD6E5}"/>
          </ac:spMkLst>
        </pc:spChg>
        <pc:spChg chg="add">
          <ac:chgData name="Aaksshay Kumandan" userId="5e3bb2722fceb2a8" providerId="Windows Live" clId="Web-{C25EBAE3-3444-4BEB-AA90-FA93E3AC8FA5}" dt="2023-02-02T01:07:05.786" v="1785"/>
          <ac:spMkLst>
            <pc:docMk/>
            <pc:sldMk cId="4221542860" sldId="284"/>
            <ac:spMk id="14" creationId="{6DDE478A-9B9B-4F32-906C-273776BD77F0}"/>
          </ac:spMkLst>
        </pc:spChg>
        <pc:spChg chg="del">
          <ac:chgData name="Aaksshay Kumandan" userId="5e3bb2722fceb2a8" providerId="Windows Live" clId="Web-{C25EBAE3-3444-4BEB-AA90-FA93E3AC8FA5}" dt="2023-02-02T00:31:40.621" v="990"/>
          <ac:spMkLst>
            <pc:docMk/>
            <pc:sldMk cId="4221542860" sldId="284"/>
            <ac:spMk id="17" creationId="{8D489E29-742E-4D34-AB08-CE3217805B81}"/>
          </ac:spMkLst>
        </pc:spChg>
        <pc:picChg chg="mod ord">
          <ac:chgData name="Aaksshay Kumandan" userId="5e3bb2722fceb2a8" providerId="Windows Live" clId="Web-{C25EBAE3-3444-4BEB-AA90-FA93E3AC8FA5}" dt="2023-02-02T01:07:05.786" v="1785"/>
          <ac:picMkLst>
            <pc:docMk/>
            <pc:sldMk cId="4221542860" sldId="284"/>
            <ac:picMk id="5" creationId="{D0CC84E1-1FF5-4D21-06A7-145C78CCA90C}"/>
          </ac:picMkLst>
        </pc:picChg>
        <pc:picChg chg="mod ord">
          <ac:chgData name="Aaksshay Kumandan" userId="5e3bb2722fceb2a8" providerId="Windows Live" clId="Web-{C25EBAE3-3444-4BEB-AA90-FA93E3AC8FA5}" dt="2023-02-02T01:07:05.786" v="1785"/>
          <ac:picMkLst>
            <pc:docMk/>
            <pc:sldMk cId="4221542860" sldId="284"/>
            <ac:picMk id="8" creationId="{727D3AC2-D724-993B-B35E-B601C1DD9CDD}"/>
          </ac:picMkLst>
        </pc:picChg>
        <pc:picChg chg="mod">
          <ac:chgData name="Aaksshay Kumandan" userId="5e3bb2722fceb2a8" providerId="Windows Live" clId="Web-{C25EBAE3-3444-4BEB-AA90-FA93E3AC8FA5}" dt="2023-02-02T01:07:05.786" v="1785"/>
          <ac:picMkLst>
            <pc:docMk/>
            <pc:sldMk cId="4221542860" sldId="284"/>
            <ac:picMk id="12" creationId="{B9226DB0-8BBA-353B-2AF0-DABEBD9DE849}"/>
          </ac:picMkLst>
        </pc:picChg>
        <pc:cxnChg chg="add">
          <ac:chgData name="Aaksshay Kumandan" userId="5e3bb2722fceb2a8" providerId="Windows Live" clId="Web-{C25EBAE3-3444-4BEB-AA90-FA93E3AC8FA5}" dt="2023-02-02T01:07:05.786" v="1785"/>
          <ac:cxnSpMkLst>
            <pc:docMk/>
            <pc:sldMk cId="4221542860" sldId="284"/>
            <ac:cxnSpMk id="19" creationId="{133675D8-8B7A-4149-AD08-B81A69EC6C88}"/>
          </ac:cxnSpMkLst>
        </pc:cxnChg>
        <pc:cxnChg chg="add">
          <ac:chgData name="Aaksshay Kumandan" userId="5e3bb2722fceb2a8" providerId="Windows Live" clId="Web-{C25EBAE3-3444-4BEB-AA90-FA93E3AC8FA5}" dt="2023-02-02T01:07:05.786" v="1785"/>
          <ac:cxnSpMkLst>
            <pc:docMk/>
            <pc:sldMk cId="4221542860" sldId="284"/>
            <ac:cxnSpMk id="21" creationId="{56FE85DE-8857-4E6E-800A-944BB57F97EF}"/>
          </ac:cxnSpMkLst>
        </pc:cxnChg>
      </pc:sldChg>
      <pc:sldChg chg="addSp delSp modSp mod setBg modClrScheme setClrOvrMap delDesignElem chgLayout">
        <pc:chgData name="Aaksshay Kumandan" userId="5e3bb2722fceb2a8" providerId="Windows Live" clId="Web-{C25EBAE3-3444-4BEB-AA90-FA93E3AC8FA5}" dt="2023-02-02T00:54:43.417" v="1498"/>
        <pc:sldMkLst>
          <pc:docMk/>
          <pc:sldMk cId="416603879" sldId="285"/>
        </pc:sldMkLst>
        <pc:spChg chg="mod ord">
          <ac:chgData name="Aaksshay Kumandan" userId="5e3bb2722fceb2a8" providerId="Windows Live" clId="Web-{C25EBAE3-3444-4BEB-AA90-FA93E3AC8FA5}" dt="2023-02-02T00:54:43.417" v="1498"/>
          <ac:spMkLst>
            <pc:docMk/>
            <pc:sldMk cId="416603879" sldId="285"/>
            <ac:spMk id="2" creationId="{135808D0-3D4B-619A-BC35-6DB739277ED6}"/>
          </ac:spMkLst>
        </pc:spChg>
        <pc:spChg chg="mod ord">
          <ac:chgData name="Aaksshay Kumandan" userId="5e3bb2722fceb2a8" providerId="Windows Live" clId="Web-{C25EBAE3-3444-4BEB-AA90-FA93E3AC8FA5}" dt="2023-02-02T00:54:43.417" v="1498"/>
          <ac:spMkLst>
            <pc:docMk/>
            <pc:sldMk cId="416603879" sldId="285"/>
            <ac:spMk id="3" creationId="{9B0775AB-A3B9-8472-4A46-85F422872BD0}"/>
          </ac:spMkLst>
        </pc:spChg>
        <pc:spChg chg="add">
          <ac:chgData name="Aaksshay Kumandan" userId="5e3bb2722fceb2a8" providerId="Windows Live" clId="Web-{C25EBAE3-3444-4BEB-AA90-FA93E3AC8FA5}" dt="2023-02-02T00:54:43.417" v="1498"/>
          <ac:spMkLst>
            <pc:docMk/>
            <pc:sldMk cId="416603879" sldId="285"/>
            <ac:spMk id="5" creationId="{923E8915-D2AA-4327-A45A-972C3CA9574B}"/>
          </ac:spMkLst>
        </pc:spChg>
        <pc:spChg chg="add">
          <ac:chgData name="Aaksshay Kumandan" userId="5e3bb2722fceb2a8" providerId="Windows Live" clId="Web-{C25EBAE3-3444-4BEB-AA90-FA93E3AC8FA5}" dt="2023-02-02T00:54:43.417" v="1498"/>
          <ac:spMkLst>
            <pc:docMk/>
            <pc:sldMk cId="416603879" sldId="285"/>
            <ac:spMk id="6" creationId="{8302FC3C-9804-4950-B721-5FD704BA6065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8" creationId="{052BEFF1-896C-45B1-B02C-96A6A1BC389A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10" creationId="{BB237A14-61B1-4C00-A670-5D8D68A8668E}"/>
          </ac:spMkLst>
        </pc:spChg>
        <pc:spChg chg="add">
          <ac:chgData name="Aaksshay Kumandan" userId="5e3bb2722fceb2a8" providerId="Windows Live" clId="Web-{C25EBAE3-3444-4BEB-AA90-FA93E3AC8FA5}" dt="2023-02-02T00:54:43.417" v="1498"/>
          <ac:spMkLst>
            <pc:docMk/>
            <pc:sldMk cId="416603879" sldId="285"/>
            <ac:spMk id="11" creationId="{F3798573-F27B-47EB-8EA4-7EE34954C2D6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12" creationId="{8598F259-6F54-47A3-8D13-1603D786A328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14" creationId="{0BA768A8-4FED-4ED8-9E46-6BE72188ECD2}"/>
          </ac:spMkLst>
        </pc:spChg>
        <pc:spChg chg="add del">
          <ac:chgData name="Aaksshay Kumandan" userId="5e3bb2722fceb2a8" providerId="Windows Live" clId="Web-{C25EBAE3-3444-4BEB-AA90-FA93E3AC8FA5}" dt="2023-02-01T23:38:42.647" v="3"/>
          <ac:spMkLst>
            <pc:docMk/>
            <pc:sldMk cId="416603879" sldId="285"/>
            <ac:spMk id="16" creationId="{F3798573-F27B-47EB-8EA4-7EE34954C2D6}"/>
          </ac:spMkLst>
        </pc:spChg>
        <pc:spChg chg="add del">
          <ac:chgData name="Aaksshay Kumandan" userId="5e3bb2722fceb2a8" providerId="Windows Live" clId="Web-{C25EBAE3-3444-4BEB-AA90-FA93E3AC8FA5}" dt="2023-02-01T23:38:42.647" v="3"/>
          <ac:spMkLst>
            <pc:docMk/>
            <pc:sldMk cId="416603879" sldId="285"/>
            <ac:spMk id="17" creationId="{923E8915-D2AA-4327-A45A-972C3CA9574B}"/>
          </ac:spMkLst>
        </pc:spChg>
        <pc:spChg chg="add del">
          <ac:chgData name="Aaksshay Kumandan" userId="5e3bb2722fceb2a8" providerId="Windows Live" clId="Web-{C25EBAE3-3444-4BEB-AA90-FA93E3AC8FA5}" dt="2023-02-01T23:38:42.647" v="3"/>
          <ac:spMkLst>
            <pc:docMk/>
            <pc:sldMk cId="416603879" sldId="285"/>
            <ac:spMk id="18" creationId="{8302FC3C-9804-4950-B721-5FD704BA6065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22" creationId="{052BEFF1-896C-45B1-B02C-96A6A1BC389A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23" creationId="{BB237A14-61B1-4C00-A670-5D8D68A8668E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24" creationId="{8598F259-6F54-47A3-8D13-1603D786A328}"/>
          </ac:spMkLst>
        </pc:spChg>
        <pc:spChg chg="add del">
          <ac:chgData name="Aaksshay Kumandan" userId="5e3bb2722fceb2a8" providerId="Windows Live" clId="Web-{C25EBAE3-3444-4BEB-AA90-FA93E3AC8FA5}" dt="2023-02-02T00:31:40.621" v="990"/>
          <ac:spMkLst>
            <pc:docMk/>
            <pc:sldMk cId="416603879" sldId="285"/>
            <ac:spMk id="25" creationId="{0BA768A8-4FED-4ED8-9E46-6BE72188ECD2}"/>
          </ac:spMkLst>
        </pc:spChg>
        <pc:picChg chg="add">
          <ac:chgData name="Aaksshay Kumandan" userId="5e3bb2722fceb2a8" providerId="Windows Live" clId="Web-{C25EBAE3-3444-4BEB-AA90-FA93E3AC8FA5}" dt="2023-02-02T00:54:43.417" v="1498"/>
          <ac:picMkLst>
            <pc:docMk/>
            <pc:sldMk cId="416603879" sldId="285"/>
            <ac:picMk id="9" creationId="{3BC6EBB2-9BDC-4075-BA6B-43A9FBF9C86C}"/>
          </ac:picMkLst>
        </pc:picChg>
        <pc:picChg chg="add del">
          <ac:chgData name="Aaksshay Kumandan" userId="5e3bb2722fceb2a8" providerId="Windows Live" clId="Web-{C25EBAE3-3444-4BEB-AA90-FA93E3AC8FA5}" dt="2023-02-01T23:38:42.647" v="3"/>
          <ac:picMkLst>
            <pc:docMk/>
            <pc:sldMk cId="416603879" sldId="285"/>
            <ac:picMk id="20" creationId="{3BC6EBB2-9BDC-4075-BA6B-43A9FBF9C86C}"/>
          </ac:picMkLst>
        </pc:picChg>
        <pc:cxnChg chg="add">
          <ac:chgData name="Aaksshay Kumandan" userId="5e3bb2722fceb2a8" providerId="Windows Live" clId="Web-{C25EBAE3-3444-4BEB-AA90-FA93E3AC8FA5}" dt="2023-02-02T00:54:43.417" v="1498"/>
          <ac:cxnSpMkLst>
            <pc:docMk/>
            <pc:sldMk cId="416603879" sldId="285"/>
            <ac:cxnSpMk id="7" creationId="{6B9695BD-ECF6-49CA-8877-8C493193C65D}"/>
          </ac:cxnSpMkLst>
        </pc:cxnChg>
        <pc:cxnChg chg="add del">
          <ac:chgData name="Aaksshay Kumandan" userId="5e3bb2722fceb2a8" providerId="Windows Live" clId="Web-{C25EBAE3-3444-4BEB-AA90-FA93E3AC8FA5}" dt="2023-02-01T23:38:42.647" v="3"/>
          <ac:cxnSpMkLst>
            <pc:docMk/>
            <pc:sldMk cId="416603879" sldId="285"/>
            <ac:cxnSpMk id="19" creationId="{6B9695BD-ECF6-49CA-8877-8C493193C65D}"/>
          </ac:cxnSpMkLst>
        </pc:cxnChg>
      </pc:sldChg>
      <pc:sldChg chg="addSp delSp modSp new mod ord setBg">
        <pc:chgData name="Aaksshay Kumandan" userId="5e3bb2722fceb2a8" providerId="Windows Live" clId="Web-{C25EBAE3-3444-4BEB-AA90-FA93E3AC8FA5}" dt="2023-02-02T01:13:49.902" v="1978" actId="20577"/>
        <pc:sldMkLst>
          <pc:docMk/>
          <pc:sldMk cId="82697497" sldId="286"/>
        </pc:sldMkLst>
        <pc:spChg chg="mod">
          <ac:chgData name="Aaksshay Kumandan" userId="5e3bb2722fceb2a8" providerId="Windows Live" clId="Web-{C25EBAE3-3444-4BEB-AA90-FA93E3AC8FA5}" dt="2023-02-02T01:13:38.089" v="1975"/>
          <ac:spMkLst>
            <pc:docMk/>
            <pc:sldMk cId="82697497" sldId="286"/>
            <ac:spMk id="2" creationId="{9B7F9F04-FDC3-0580-D51D-0FF709C28E20}"/>
          </ac:spMkLst>
        </pc:spChg>
        <pc:spChg chg="add del mod">
          <ac:chgData name="Aaksshay Kumandan" userId="5e3bb2722fceb2a8" providerId="Windows Live" clId="Web-{C25EBAE3-3444-4BEB-AA90-FA93E3AC8FA5}" dt="2023-02-02T01:13:38.089" v="1975"/>
          <ac:spMkLst>
            <pc:docMk/>
            <pc:sldMk cId="82697497" sldId="286"/>
            <ac:spMk id="3" creationId="{BCB3E58A-A97D-0343-4A71-283DEE1B60F6}"/>
          </ac:spMkLst>
        </pc:spChg>
        <pc:spChg chg="add mod">
          <ac:chgData name="Aaksshay Kumandan" userId="5e3bb2722fceb2a8" providerId="Windows Live" clId="Web-{C25EBAE3-3444-4BEB-AA90-FA93E3AC8FA5}" dt="2023-02-02T01:13:49.902" v="1978" actId="20577"/>
          <ac:spMkLst>
            <pc:docMk/>
            <pc:sldMk cId="82697497" sldId="286"/>
            <ac:spMk id="7" creationId="{BCB3E58A-A97D-0343-4A71-283DEE1B60F6}"/>
          </ac:spMkLst>
        </pc:spChg>
        <pc:graphicFrameChg chg="add del">
          <ac:chgData name="Aaksshay Kumandan" userId="5e3bb2722fceb2a8" providerId="Windows Live" clId="Web-{C25EBAE3-3444-4BEB-AA90-FA93E3AC8FA5}" dt="2023-02-02T01:13:38.089" v="1974"/>
          <ac:graphicFrameMkLst>
            <pc:docMk/>
            <pc:sldMk cId="82697497" sldId="286"/>
            <ac:graphicFrameMk id="5" creationId="{AB454F2F-41F3-686D-CB9F-B6C488DBEDDA}"/>
          </ac:graphicFrameMkLst>
        </pc:graphicFrameChg>
      </pc:sldChg>
      <pc:sldChg chg="modSp new">
        <pc:chgData name="Aaksshay Kumandan" userId="5e3bb2722fceb2a8" providerId="Windows Live" clId="Web-{C25EBAE3-3444-4BEB-AA90-FA93E3AC8FA5}" dt="2023-02-02T01:12:55.071" v="1972" actId="20577"/>
        <pc:sldMkLst>
          <pc:docMk/>
          <pc:sldMk cId="3054756041" sldId="287"/>
        </pc:sldMkLst>
        <pc:spChg chg="mod">
          <ac:chgData name="Aaksshay Kumandan" userId="5e3bb2722fceb2a8" providerId="Windows Live" clId="Web-{C25EBAE3-3444-4BEB-AA90-FA93E3AC8FA5}" dt="2023-02-02T01:11:04.503" v="1900" actId="20577"/>
          <ac:spMkLst>
            <pc:docMk/>
            <pc:sldMk cId="3054756041" sldId="287"/>
            <ac:spMk id="2" creationId="{6B5B8AB0-6EF3-4A88-202B-86AE414553E8}"/>
          </ac:spMkLst>
        </pc:spChg>
        <pc:spChg chg="mod">
          <ac:chgData name="Aaksshay Kumandan" userId="5e3bb2722fceb2a8" providerId="Windows Live" clId="Web-{C25EBAE3-3444-4BEB-AA90-FA93E3AC8FA5}" dt="2023-02-02T01:12:55.071" v="1972" actId="20577"/>
          <ac:spMkLst>
            <pc:docMk/>
            <pc:sldMk cId="3054756041" sldId="287"/>
            <ac:spMk id="3" creationId="{3B082504-01AB-CB31-E1CB-30C40C980FA4}"/>
          </ac:spMkLst>
        </pc:spChg>
      </pc:sldChg>
      <pc:sldMasterChg chg="del delSldLayout">
        <pc:chgData name="Aaksshay Kumandan" userId="5e3bb2722fceb2a8" providerId="Windows Live" clId="Web-{C25EBAE3-3444-4BEB-AA90-FA93E3AC8FA5}" dt="2023-02-02T00:31:40.621" v="990"/>
        <pc:sldMasterMkLst>
          <pc:docMk/>
          <pc:sldMasterMk cId="852687921" sldId="2147483883"/>
        </pc:sldMasterMkLst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2684342410" sldId="2147483884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699076376" sldId="2147483885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1994407667" sldId="2147483886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1171459499" sldId="2147483887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434195262" sldId="2147483888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4404311" sldId="2147483889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752950012" sldId="2147483890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278945286" sldId="2147483891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866271701" sldId="2147483892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2076284497" sldId="2147483893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591460165" sldId="2147483894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1175977432" sldId="2147483895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208497264" sldId="2147483896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850022512" sldId="2147483897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4014939936" sldId="2147483898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440815920" sldId="2147483899"/>
          </pc:sldLayoutMkLst>
        </pc:sldLayoutChg>
        <pc:sldLayoutChg chg="del">
          <pc:chgData name="Aaksshay Kumandan" userId="5e3bb2722fceb2a8" providerId="Windows Live" clId="Web-{C25EBAE3-3444-4BEB-AA90-FA93E3AC8FA5}" dt="2023-02-02T00:31:40.621" v="990"/>
          <pc:sldLayoutMkLst>
            <pc:docMk/>
            <pc:sldMasterMk cId="852687921" sldId="2147483883"/>
            <pc:sldLayoutMk cId="3179016111" sldId="2147483900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1:55.841" v="991"/>
        <pc:sldMasterMkLst>
          <pc:docMk/>
          <pc:sldMasterMk cId="446716914" sldId="2147483901"/>
        </pc:sldMasterMkLst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939816297" sldId="214748390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1021117214" sldId="214748390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908063277" sldId="214748390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4121926305" sldId="214748390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43644240" sldId="214748390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009090050" sldId="214748390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03201095" sldId="214748390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493862284" sldId="214748390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04869317" sldId="214748391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1591120661" sldId="214748391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2250627838" sldId="214748391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679466361" sldId="214748391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946619731" sldId="214748391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1011907311" sldId="214748391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3873124696" sldId="214748391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150718535" sldId="214748391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1:55.841" v="991"/>
          <pc:sldLayoutMkLst>
            <pc:docMk/>
            <pc:sldMasterMk cId="446716914" sldId="2147483901"/>
            <pc:sldLayoutMk cId="570777005" sldId="2147483918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2:09.748" v="992"/>
        <pc:sldMasterMkLst>
          <pc:docMk/>
          <pc:sldMasterMk cId="641734113" sldId="2147483919"/>
        </pc:sldMasterMkLst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974088443" sldId="214748392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1795095745" sldId="214748392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2999273689" sldId="214748392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2616788877" sldId="214748392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369547393" sldId="214748392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423892157" sldId="214748392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611107448" sldId="214748392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580677693" sldId="214748392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2841157551" sldId="214748392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267091623" sldId="214748392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09.748" v="992"/>
          <pc:sldLayoutMkLst>
            <pc:docMk/>
            <pc:sldMasterMk cId="641734113" sldId="2147483919"/>
            <pc:sldLayoutMk cId="3334080568" sldId="2147483930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2:28.264" v="993"/>
        <pc:sldMasterMkLst>
          <pc:docMk/>
          <pc:sldMasterMk cId="2121306057" sldId="2147483931"/>
        </pc:sldMasterMkLst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1514505484" sldId="214748393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879760127" sldId="214748393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4293434776" sldId="214748393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4078833408" sldId="214748393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3949901170" sldId="214748393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635545400" sldId="214748393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3337092170" sldId="214748393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1112658508" sldId="214748393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115352709" sldId="214748394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677605528" sldId="214748394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28.264" v="993"/>
          <pc:sldLayoutMkLst>
            <pc:docMk/>
            <pc:sldMasterMk cId="2121306057" sldId="2147483931"/>
            <pc:sldLayoutMk cId="3255812680" sldId="2147483942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2:54.688" v="994"/>
        <pc:sldMasterMkLst>
          <pc:docMk/>
          <pc:sldMasterMk cId="1692489250" sldId="2147483943"/>
        </pc:sldMasterMkLst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849858734" sldId="214748394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1831329919" sldId="214748394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2136487459" sldId="214748394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1025862857" sldId="214748394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881744849" sldId="214748394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754292543" sldId="214748394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430212802" sldId="214748395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633694358" sldId="214748395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976883224" sldId="214748395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033829264" sldId="214748395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963556381" sldId="214748395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2592510279" sldId="214748395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960839750" sldId="214748395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2442980980" sldId="214748395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760495662" sldId="214748395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1171188407" sldId="214748395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2:54.688" v="994"/>
          <pc:sldLayoutMkLst>
            <pc:docMk/>
            <pc:sldMasterMk cId="1692489250" sldId="2147483943"/>
            <pc:sldLayoutMk cId="3008984628" sldId="2147483960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3:10.829" v="995"/>
        <pc:sldMasterMkLst>
          <pc:docMk/>
          <pc:sldMasterMk cId="3483453231" sldId="2147483961"/>
        </pc:sldMasterMkLst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833410342" sldId="214748396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502750618" sldId="214748396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1174777287" sldId="214748396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533040625" sldId="214748396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1014129127" sldId="214748396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084555334" sldId="214748396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825054678" sldId="214748396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326475880" sldId="214748396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1931653762" sldId="214748397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433790496" sldId="214748397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685518471" sldId="214748397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2409230299" sldId="214748397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764833449" sldId="214748397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3639359168" sldId="214748397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2236513971" sldId="214748397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959590423" sldId="214748397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10.829" v="995"/>
          <pc:sldLayoutMkLst>
            <pc:docMk/>
            <pc:sldMasterMk cId="3483453231" sldId="2147483961"/>
            <pc:sldLayoutMk cId="1794106940" sldId="2147483978"/>
          </pc:sldLayoutMkLst>
        </pc:sldLayoutChg>
      </pc:sldMasterChg>
      <pc:sldMasterChg chg="add del modTransition addSldLayout delSldLayout modSldLayout">
        <pc:chgData name="Aaksshay Kumandan" userId="5e3bb2722fceb2a8" providerId="Windows Live" clId="Web-{C25EBAE3-3444-4BEB-AA90-FA93E3AC8FA5}" dt="2023-02-02T00:33:24.564" v="996"/>
        <pc:sldMasterMkLst>
          <pc:docMk/>
          <pc:sldMasterMk cId="3239364239" sldId="2147483979"/>
        </pc:sldMasterMkLst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2752349199" sldId="214748398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4085718796" sldId="214748398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942001672" sldId="214748398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421625424" sldId="214748398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4101735777" sldId="214748398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019912" sldId="214748398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812831601" sldId="2147483986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4079896927" sldId="2147483987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106393214" sldId="2147483988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1701638490" sldId="2147483989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4227935059" sldId="2147483990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252875878" sldId="2147483991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224298493" sldId="2147483992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1343290202" sldId="2147483993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3994815552" sldId="2147483994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964144096" sldId="2147483995"/>
          </pc:sldLayoutMkLst>
        </pc:sldLayoutChg>
        <pc:sldLayoutChg chg="add del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239364239" sldId="2147483979"/>
            <pc:sldLayoutMk cId="2205244111" sldId="2147483996"/>
          </pc:sldLayoutMkLst>
        </pc:sldLayoutChg>
      </pc:sldMasterChg>
      <pc:sldMasterChg chg="add modTransition addSldLayout modSldLayout">
        <pc:chgData name="Aaksshay Kumandan" userId="5e3bb2722fceb2a8" providerId="Windows Live" clId="Web-{C25EBAE3-3444-4BEB-AA90-FA93E3AC8FA5}" dt="2023-02-02T00:33:24.564" v="996"/>
        <pc:sldMasterMkLst>
          <pc:docMk/>
          <pc:sldMasterMk cId="3134388587" sldId="2147483997"/>
        </pc:sldMasterMkLst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80448083" sldId="2147483998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2894063770" sldId="2147483999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4101468960" sldId="2147484000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831655269" sldId="2147484001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2964410298" sldId="2147484002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759889863" sldId="2147484003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366135658" sldId="2147484004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2524895702" sldId="2147484005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421599650" sldId="2147484006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987016434" sldId="2147484007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690985624" sldId="2147484008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575651718" sldId="2147484009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2964462812" sldId="2147484010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41472686" sldId="2147484011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4137068823" sldId="2147484012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2032966929" sldId="2147484013"/>
          </pc:sldLayoutMkLst>
        </pc:sldLayoutChg>
        <pc:sldLayoutChg chg="add mod replId">
          <pc:chgData name="Aaksshay Kumandan" userId="5e3bb2722fceb2a8" providerId="Windows Live" clId="Web-{C25EBAE3-3444-4BEB-AA90-FA93E3AC8FA5}" dt="2023-02-02T00:33:24.564" v="996"/>
          <pc:sldLayoutMkLst>
            <pc:docMk/>
            <pc:sldMasterMk cId="3134388587" sldId="2147483997"/>
            <pc:sldLayoutMk cId="1875918180" sldId="2147484014"/>
          </pc:sldLayoutMkLst>
        </pc:sldLayoutChg>
      </pc:sldMasterChg>
    </pc:docChg>
  </pc:docChgLst>
  <pc:docChgLst>
    <pc:chgData name="Aaksshay Kumandan" userId="5e3bb2722fceb2a8" providerId="Windows Live" clId="Web-{2FEFF392-FA9F-467E-934F-A79044848C82}"/>
    <pc:docChg chg="addSld delSld modSld sldOrd">
      <pc:chgData name="Aaksshay Kumandan" userId="5e3bb2722fceb2a8" providerId="Windows Live" clId="Web-{2FEFF392-FA9F-467E-934F-A79044848C82}" dt="2023-01-30T14:05:29.361" v="465" actId="20577"/>
      <pc:docMkLst>
        <pc:docMk/>
      </pc:docMkLst>
      <pc:sldChg chg="addSp delSp modSp">
        <pc:chgData name="Aaksshay Kumandan" userId="5e3bb2722fceb2a8" providerId="Windows Live" clId="Web-{2FEFF392-FA9F-467E-934F-A79044848C82}" dt="2023-01-30T13:52:34.132" v="305"/>
        <pc:sldMkLst>
          <pc:docMk/>
          <pc:sldMk cId="3735980072" sldId="260"/>
        </pc:sldMkLst>
        <pc:spChg chg="mod">
          <ac:chgData name="Aaksshay Kumandan" userId="5e3bb2722fceb2a8" providerId="Windows Live" clId="Web-{2FEFF392-FA9F-467E-934F-A79044848C82}" dt="2023-01-30T13:44:40.812" v="47" actId="20577"/>
          <ac:spMkLst>
            <pc:docMk/>
            <pc:sldMk cId="3735980072" sldId="260"/>
            <ac:spMk id="2" creationId="{42208BB6-7FFC-8ADB-1C3C-966F26970AD7}"/>
          </ac:spMkLst>
        </pc:spChg>
        <pc:spChg chg="add del mod">
          <ac:chgData name="Aaksshay Kumandan" userId="5e3bb2722fceb2a8" providerId="Windows Live" clId="Web-{2FEFF392-FA9F-467E-934F-A79044848C82}" dt="2023-01-30T13:52:34.132" v="305"/>
          <ac:spMkLst>
            <pc:docMk/>
            <pc:sldMk cId="3735980072" sldId="260"/>
            <ac:spMk id="3" creationId="{9A661A18-3CB4-E7AA-47CA-BA980EED9C5E}"/>
          </ac:spMkLst>
        </pc:spChg>
        <pc:spChg chg="add mod">
          <ac:chgData name="Aaksshay Kumandan" userId="5e3bb2722fceb2a8" providerId="Windows Live" clId="Web-{2FEFF392-FA9F-467E-934F-A79044848C82}" dt="2023-01-30T13:52:04.537" v="301" actId="20577"/>
          <ac:spMkLst>
            <pc:docMk/>
            <pc:sldMk cId="3735980072" sldId="260"/>
            <ac:spMk id="6" creationId="{92F2BF07-5E13-558C-C471-693D4C530722}"/>
          </ac:spMkLst>
        </pc:spChg>
        <pc:graphicFrameChg chg="add del">
          <ac:chgData name="Aaksshay Kumandan" userId="5e3bb2722fceb2a8" providerId="Windows Live" clId="Web-{2FEFF392-FA9F-467E-934F-A79044848C82}" dt="2023-01-30T13:52:34.116" v="304"/>
          <ac:graphicFrameMkLst>
            <pc:docMk/>
            <pc:sldMk cId="3735980072" sldId="260"/>
            <ac:graphicFrameMk id="8" creationId="{2B5F07BF-E9F9-D540-63F6-2E6122623D71}"/>
          </ac:graphicFrameMkLst>
        </pc:graphicFrameChg>
        <pc:graphicFrameChg chg="add">
          <ac:chgData name="Aaksshay Kumandan" userId="5e3bb2722fceb2a8" providerId="Windows Live" clId="Web-{2FEFF392-FA9F-467E-934F-A79044848C82}" dt="2023-01-30T13:52:34.132" v="305"/>
          <ac:graphicFrameMkLst>
            <pc:docMk/>
            <pc:sldMk cId="3735980072" sldId="260"/>
            <ac:graphicFrameMk id="10" creationId="{87569675-BEFA-7555-C9BD-17D87B9F483D}"/>
          </ac:graphicFrameMkLst>
        </pc:graphicFrameChg>
        <pc:picChg chg="add del mod">
          <ac:chgData name="Aaksshay Kumandan" userId="5e3bb2722fceb2a8" providerId="Windows Live" clId="Web-{2FEFF392-FA9F-467E-934F-A79044848C82}" dt="2023-01-30T13:52:10.975" v="302"/>
          <ac:picMkLst>
            <pc:docMk/>
            <pc:sldMk cId="3735980072" sldId="260"/>
            <ac:picMk id="4" creationId="{3B056BF5-BD2B-7C2A-D825-4265789EFC1A}"/>
          </ac:picMkLst>
        </pc:picChg>
      </pc:sldChg>
      <pc:sldChg chg="modSp del">
        <pc:chgData name="Aaksshay Kumandan" userId="5e3bb2722fceb2a8" providerId="Windows Live" clId="Web-{2FEFF392-FA9F-467E-934F-A79044848C82}" dt="2023-01-30T13:52:59.804" v="307"/>
        <pc:sldMkLst>
          <pc:docMk/>
          <pc:sldMk cId="2055152333" sldId="261"/>
        </pc:sldMkLst>
        <pc:graphicFrameChg chg="mod">
          <ac:chgData name="Aaksshay Kumandan" userId="5e3bb2722fceb2a8" providerId="Windows Live" clId="Web-{2FEFF392-FA9F-467E-934F-A79044848C82}" dt="2023-01-30T13:52:48.819" v="306" actId="1076"/>
          <ac:graphicFrameMkLst>
            <pc:docMk/>
            <pc:sldMk cId="2055152333" sldId="261"/>
            <ac:graphicFrameMk id="36" creationId="{41B18DFB-366B-748C-F739-E7E49ED9337C}"/>
          </ac:graphicFrameMkLst>
        </pc:graphicFrameChg>
      </pc:sldChg>
      <pc:sldChg chg="addSp delSp modSp mod setBg">
        <pc:chgData name="Aaksshay Kumandan" userId="5e3bb2722fceb2a8" providerId="Windows Live" clId="Web-{2FEFF392-FA9F-467E-934F-A79044848C82}" dt="2023-01-30T13:42:09.091" v="9"/>
        <pc:sldMkLst>
          <pc:docMk/>
          <pc:sldMk cId="2816803911" sldId="263"/>
        </pc:sldMkLst>
        <pc:spChg chg="mod">
          <ac:chgData name="Aaksshay Kumandan" userId="5e3bb2722fceb2a8" providerId="Windows Live" clId="Web-{2FEFF392-FA9F-467E-934F-A79044848C82}" dt="2023-01-30T13:42:09.091" v="8"/>
          <ac:spMkLst>
            <pc:docMk/>
            <pc:sldMk cId="2816803911" sldId="263"/>
            <ac:spMk id="2" creationId="{2ECC1A20-7D3A-7577-4A7C-BF402FDC123C}"/>
          </ac:spMkLst>
        </pc:spChg>
        <pc:spChg chg="mod">
          <ac:chgData name="Aaksshay Kumandan" userId="5e3bb2722fceb2a8" providerId="Windows Live" clId="Web-{2FEFF392-FA9F-467E-934F-A79044848C82}" dt="2023-01-30T13:42:09.091" v="9"/>
          <ac:spMkLst>
            <pc:docMk/>
            <pc:sldMk cId="2816803911" sldId="263"/>
            <ac:spMk id="3" creationId="{B47E467C-E902-42E8-8FCF-B59D0ACEBACB}"/>
          </ac:spMkLst>
        </pc:spChg>
        <pc:spChg chg="add del">
          <ac:chgData name="Aaksshay Kumandan" userId="5e3bb2722fceb2a8" providerId="Windows Live" clId="Web-{2FEFF392-FA9F-467E-934F-A79044848C82}" dt="2023-01-30T13:42:09.091" v="9"/>
          <ac:spMkLst>
            <pc:docMk/>
            <pc:sldMk cId="2816803911" sldId="263"/>
            <ac:spMk id="17" creationId="{29787B81-C7DF-412B-A405-EF4454012DEE}"/>
          </ac:spMkLst>
        </pc:spChg>
        <pc:spChg chg="add del">
          <ac:chgData name="Aaksshay Kumandan" userId="5e3bb2722fceb2a8" providerId="Windows Live" clId="Web-{2FEFF392-FA9F-467E-934F-A79044848C82}" dt="2023-01-30T13:41:55.279" v="4"/>
          <ac:spMkLst>
            <pc:docMk/>
            <pc:sldMk cId="2816803911" sldId="263"/>
            <ac:spMk id="22" creationId="{4F571EA7-BDC6-4E6F-A47A-B5D39E5E70CF}"/>
          </ac:spMkLst>
        </pc:spChg>
        <pc:spChg chg="add del">
          <ac:chgData name="Aaksshay Kumandan" userId="5e3bb2722fceb2a8" providerId="Windows Live" clId="Web-{2FEFF392-FA9F-467E-934F-A79044848C82}" dt="2023-01-30T13:41:55.279" v="4"/>
          <ac:spMkLst>
            <pc:docMk/>
            <pc:sldMk cId="2816803911" sldId="263"/>
            <ac:spMk id="24" creationId="{526152D8-615F-4A5A-886D-E14B136CD0D4}"/>
          </ac:spMkLst>
        </pc:spChg>
        <pc:spChg chg="add del">
          <ac:chgData name="Aaksshay Kumandan" userId="5e3bb2722fceb2a8" providerId="Windows Live" clId="Web-{2FEFF392-FA9F-467E-934F-A79044848C82}" dt="2023-01-30T13:42:03.279" v="6"/>
          <ac:spMkLst>
            <pc:docMk/>
            <pc:sldMk cId="2816803911" sldId="263"/>
            <ac:spMk id="26" creationId="{909FE742-1A27-4AEF-B5F0-F8C383EAB1D7}"/>
          </ac:spMkLst>
        </pc:spChg>
        <pc:spChg chg="add del">
          <ac:chgData name="Aaksshay Kumandan" userId="5e3bb2722fceb2a8" providerId="Windows Live" clId="Web-{2FEFF392-FA9F-467E-934F-A79044848C82}" dt="2023-01-30T13:42:09.091" v="8"/>
          <ac:spMkLst>
            <pc:docMk/>
            <pc:sldMk cId="2816803911" sldId="263"/>
            <ac:spMk id="28" creationId="{8D489E29-742E-4D34-AB08-CE3217805B81}"/>
          </ac:spMkLst>
        </pc:spChg>
        <pc:spChg chg="add">
          <ac:chgData name="Aaksshay Kumandan" userId="5e3bb2722fceb2a8" providerId="Windows Live" clId="Web-{2FEFF392-FA9F-467E-934F-A79044848C82}" dt="2023-01-30T13:42:09.091" v="9"/>
          <ac:spMkLst>
            <pc:docMk/>
            <pc:sldMk cId="2816803911" sldId="263"/>
            <ac:spMk id="30" creationId="{0D187C4E-14B9-4504-B200-5127823FA78C}"/>
          </ac:spMkLst>
        </pc:spChg>
        <pc:picChg chg="mod">
          <ac:chgData name="Aaksshay Kumandan" userId="5e3bb2722fceb2a8" providerId="Windows Live" clId="Web-{2FEFF392-FA9F-467E-934F-A79044848C82}" dt="2023-01-30T13:42:09.091" v="8"/>
          <ac:picMkLst>
            <pc:docMk/>
            <pc:sldMk cId="2816803911" sldId="263"/>
            <ac:picMk id="5" creationId="{976A616D-B59D-8F38-9AE8-6E4E83494268}"/>
          </ac:picMkLst>
        </pc:picChg>
      </pc:sldChg>
      <pc:sldChg chg="del">
        <pc:chgData name="Aaksshay Kumandan" userId="5e3bb2722fceb2a8" providerId="Windows Live" clId="Web-{2FEFF392-FA9F-467E-934F-A79044848C82}" dt="2023-01-30T14:03:58.626" v="462"/>
        <pc:sldMkLst>
          <pc:docMk/>
          <pc:sldMk cId="207432353" sldId="264"/>
        </pc:sldMkLst>
      </pc:sldChg>
      <pc:sldChg chg="ord">
        <pc:chgData name="Aaksshay Kumandan" userId="5e3bb2722fceb2a8" providerId="Windows Live" clId="Web-{2FEFF392-FA9F-467E-934F-A79044848C82}" dt="2023-01-30T14:04:06.298" v="464"/>
        <pc:sldMkLst>
          <pc:docMk/>
          <pc:sldMk cId="2577269414" sldId="265"/>
        </pc:sldMkLst>
      </pc:sldChg>
      <pc:sldChg chg="addSp delSp modSp new mod ord setBg addAnim">
        <pc:chgData name="Aaksshay Kumandan" userId="5e3bb2722fceb2a8" providerId="Windows Live" clId="Web-{2FEFF392-FA9F-467E-934F-A79044848C82}" dt="2023-01-30T14:03:44.766" v="461" actId="20577"/>
        <pc:sldMkLst>
          <pc:docMk/>
          <pc:sldMk cId="967650466" sldId="281"/>
        </pc:sldMkLst>
        <pc:spChg chg="mod">
          <ac:chgData name="Aaksshay Kumandan" userId="5e3bb2722fceb2a8" providerId="Windows Live" clId="Web-{2FEFF392-FA9F-467E-934F-A79044848C82}" dt="2023-01-30T14:03:25.719" v="458" actId="1076"/>
          <ac:spMkLst>
            <pc:docMk/>
            <pc:sldMk cId="967650466" sldId="281"/>
            <ac:spMk id="2" creationId="{A1BF0F33-FB22-E555-8161-66043DC6A8C3}"/>
          </ac:spMkLst>
        </pc:spChg>
        <pc:spChg chg="mod">
          <ac:chgData name="Aaksshay Kumandan" userId="5e3bb2722fceb2a8" providerId="Windows Live" clId="Web-{2FEFF392-FA9F-467E-934F-A79044848C82}" dt="2023-01-30T14:03:44.766" v="461" actId="20577"/>
          <ac:spMkLst>
            <pc:docMk/>
            <pc:sldMk cId="967650466" sldId="281"/>
            <ac:spMk id="3" creationId="{A7BD83C9-E876-100B-3B97-38DDF97BA9DA}"/>
          </ac:spMkLst>
        </pc:spChg>
        <pc:spChg chg="add del mod">
          <ac:chgData name="Aaksshay Kumandan" userId="5e3bb2722fceb2a8" providerId="Windows Live" clId="Web-{2FEFF392-FA9F-467E-934F-A79044848C82}" dt="2023-01-30T13:56:12.666" v="388"/>
          <ac:spMkLst>
            <pc:docMk/>
            <pc:sldMk cId="967650466" sldId="281"/>
            <ac:spMk id="5" creationId="{C2410ED5-1732-2C92-72B2-9B2CD65FEA4E}"/>
          </ac:spMkLst>
        </pc:spChg>
        <pc:spChg chg="add del mod">
          <ac:chgData name="Aaksshay Kumandan" userId="5e3bb2722fceb2a8" providerId="Windows Live" clId="Web-{2FEFF392-FA9F-467E-934F-A79044848C82}" dt="2023-01-30T13:58:32.168" v="415"/>
          <ac:spMkLst>
            <pc:docMk/>
            <pc:sldMk cId="967650466" sldId="281"/>
            <ac:spMk id="8" creationId="{D076D256-8306-3109-EEE6-A2D96ECE04E9}"/>
          </ac:spMkLst>
        </pc:spChg>
        <pc:spChg chg="add del mod">
          <ac:chgData name="Aaksshay Kumandan" userId="5e3bb2722fceb2a8" providerId="Windows Live" clId="Web-{2FEFF392-FA9F-467E-934F-A79044848C82}" dt="2023-01-30T13:59:45.247" v="436"/>
          <ac:spMkLst>
            <pc:docMk/>
            <pc:sldMk cId="967650466" sldId="281"/>
            <ac:spMk id="11" creationId="{DC66BE7E-D1D5-08B2-5415-064A3432A62A}"/>
          </ac:spMkLst>
        </pc:spChg>
        <pc:spChg chg="add del">
          <ac:chgData name="Aaksshay Kumandan" userId="5e3bb2722fceb2a8" providerId="Windows Live" clId="Web-{2FEFF392-FA9F-467E-934F-A79044848C82}" dt="2023-01-30T13:59:55.060" v="439"/>
          <ac:spMkLst>
            <pc:docMk/>
            <pc:sldMk cId="967650466" sldId="281"/>
            <ac:spMk id="12" creationId="{29787B81-C7DF-412B-A405-EF4454012DEE}"/>
          </ac:spMkLst>
        </pc:spChg>
        <pc:spChg chg="add del">
          <ac:chgData name="Aaksshay Kumandan" userId="5e3bb2722fceb2a8" providerId="Windows Live" clId="Web-{2FEFF392-FA9F-467E-934F-A79044848C82}" dt="2023-01-30T13:59:54.966" v="438"/>
          <ac:spMkLst>
            <pc:docMk/>
            <pc:sldMk cId="967650466" sldId="281"/>
            <ac:spMk id="21" creationId="{DAD27A50-88D7-4E2A-8488-F2879768AF35}"/>
          </ac:spMkLst>
        </pc:spChg>
        <pc:spChg chg="add del">
          <ac:chgData name="Aaksshay Kumandan" userId="5e3bb2722fceb2a8" providerId="Windows Live" clId="Web-{2FEFF392-FA9F-467E-934F-A79044848C82}" dt="2023-01-30T13:59:54.966" v="438"/>
          <ac:spMkLst>
            <pc:docMk/>
            <pc:sldMk cId="967650466" sldId="281"/>
            <ac:spMk id="27" creationId="{7C704F0F-1CD8-4DC1-AEE9-225958232415}"/>
          </ac:spMkLst>
        </pc:spChg>
        <pc:spChg chg="add del">
          <ac:chgData name="Aaksshay Kumandan" userId="5e3bb2722fceb2a8" providerId="Windows Live" clId="Web-{2FEFF392-FA9F-467E-934F-A79044848C82}" dt="2023-01-30T13:59:54.966" v="438"/>
          <ac:spMkLst>
            <pc:docMk/>
            <pc:sldMk cId="967650466" sldId="281"/>
            <ac:spMk id="29" creationId="{E4F17063-EDA4-417B-946F-BA357F3B390D}"/>
          </ac:spMkLst>
        </pc:spChg>
        <pc:spChg chg="add del">
          <ac:chgData name="Aaksshay Kumandan" userId="5e3bb2722fceb2a8" providerId="Windows Live" clId="Web-{2FEFF392-FA9F-467E-934F-A79044848C82}" dt="2023-01-30T13:59:54.966" v="438"/>
          <ac:spMkLst>
            <pc:docMk/>
            <pc:sldMk cId="967650466" sldId="281"/>
            <ac:spMk id="31" creationId="{D36F3EEA-55D4-4677-80E7-92D00B8F343B}"/>
          </ac:spMkLst>
        </pc:spChg>
        <pc:spChg chg="add">
          <ac:chgData name="Aaksshay Kumandan" userId="5e3bb2722fceb2a8" providerId="Windows Live" clId="Web-{2FEFF392-FA9F-467E-934F-A79044848C82}" dt="2023-01-30T13:59:55.060" v="439"/>
          <ac:spMkLst>
            <pc:docMk/>
            <pc:sldMk cId="967650466" sldId="281"/>
            <ac:spMk id="35" creationId="{DAD27A50-88D7-4E2A-8488-F2879768AF35}"/>
          </ac:spMkLst>
        </pc:spChg>
        <pc:spChg chg="add">
          <ac:chgData name="Aaksshay Kumandan" userId="5e3bb2722fceb2a8" providerId="Windows Live" clId="Web-{2FEFF392-FA9F-467E-934F-A79044848C82}" dt="2023-01-30T13:59:55.060" v="439"/>
          <ac:spMkLst>
            <pc:docMk/>
            <pc:sldMk cId="967650466" sldId="281"/>
            <ac:spMk id="38" creationId="{7C704F0F-1CD8-4DC1-AEE9-225958232415}"/>
          </ac:spMkLst>
        </pc:spChg>
        <pc:picChg chg="add del mod">
          <ac:chgData name="Aaksshay Kumandan" userId="5e3bb2722fceb2a8" providerId="Windows Live" clId="Web-{2FEFF392-FA9F-467E-934F-A79044848C82}" dt="2023-01-30T13:57:08.604" v="393"/>
          <ac:picMkLst>
            <pc:docMk/>
            <pc:sldMk cId="967650466" sldId="281"/>
            <ac:picMk id="4" creationId="{2083B99A-E1BA-6EB4-FD92-588A2544870C}"/>
          </ac:picMkLst>
        </pc:picChg>
        <pc:picChg chg="add mod or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7" creationId="{DDBB8A88-D71B-9EBC-EC55-9CF63FE69EC3}"/>
          </ac:picMkLst>
        </pc:picChg>
        <pc:picChg chg="add mod or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10" creationId="{08EFC909-F4D7-39BC-CD13-311AFF6C6488}"/>
          </ac:picMkLst>
        </pc:picChg>
        <pc:picChg chg="add del">
          <ac:chgData name="Aaksshay Kumandan" userId="5e3bb2722fceb2a8" providerId="Windows Live" clId="Web-{2FEFF392-FA9F-467E-934F-A79044848C82}" dt="2023-01-30T13:59:54.966" v="438"/>
          <ac:picMkLst>
            <pc:docMk/>
            <pc:sldMk cId="967650466" sldId="281"/>
            <ac:picMk id="17" creationId="{94DDC893-E5EF-4CDE-B040-BA5B53AADD78}"/>
          </ac:picMkLst>
        </pc:picChg>
        <pc:picChg chg="add del">
          <ac:chgData name="Aaksshay Kumandan" userId="5e3bb2722fceb2a8" providerId="Windows Live" clId="Web-{2FEFF392-FA9F-467E-934F-A79044848C82}" dt="2023-01-30T13:59:54.966" v="438"/>
          <ac:picMkLst>
            <pc:docMk/>
            <pc:sldMk cId="967650466" sldId="281"/>
            <ac:picMk id="19" creationId="{85F1A06D-D369-4974-8208-56120C5E7A97}"/>
          </ac:picMkLst>
        </pc:picChg>
        <pc:picChg chg="add del">
          <ac:chgData name="Aaksshay Kumandan" userId="5e3bb2722fceb2a8" providerId="Windows Live" clId="Web-{2FEFF392-FA9F-467E-934F-A79044848C82}" dt="2023-01-30T13:59:54.966" v="438"/>
          <ac:picMkLst>
            <pc:docMk/>
            <pc:sldMk cId="967650466" sldId="281"/>
            <ac:picMk id="23" creationId="{A47C6ACD-2325-48C6-B9F3-C21563A05EA5}"/>
          </ac:picMkLst>
        </pc:picChg>
        <pc:picChg chg="add del">
          <ac:chgData name="Aaksshay Kumandan" userId="5e3bb2722fceb2a8" providerId="Windows Live" clId="Web-{2FEFF392-FA9F-467E-934F-A79044848C82}" dt="2023-01-30T13:59:54.966" v="438"/>
          <ac:picMkLst>
            <pc:docMk/>
            <pc:sldMk cId="967650466" sldId="281"/>
            <ac:picMk id="25" creationId="{1081DF83-4F35-4560-87E6-0DE8AAAC33DB}"/>
          </ac:picMkLst>
        </pc:picChg>
        <pc:picChg chg="ad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33" creationId="{94DDC893-E5EF-4CDE-B040-BA5B53AADD78}"/>
          </ac:picMkLst>
        </pc:picChg>
        <pc:picChg chg="ad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34" creationId="{85F1A06D-D369-4974-8208-56120C5E7A97}"/>
          </ac:picMkLst>
        </pc:picChg>
        <pc:picChg chg="ad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36" creationId="{A47C6ACD-2325-48C6-B9F3-C21563A05EA5}"/>
          </ac:picMkLst>
        </pc:picChg>
        <pc:picChg chg="add">
          <ac:chgData name="Aaksshay Kumandan" userId="5e3bb2722fceb2a8" providerId="Windows Live" clId="Web-{2FEFF392-FA9F-467E-934F-A79044848C82}" dt="2023-01-30T13:59:55.060" v="439"/>
          <ac:picMkLst>
            <pc:docMk/>
            <pc:sldMk cId="967650466" sldId="281"/>
            <ac:picMk id="37" creationId="{1081DF83-4F35-4560-87E6-0DE8AAAC33DB}"/>
          </ac:picMkLst>
        </pc:picChg>
      </pc:sldChg>
      <pc:sldChg chg="modSp new">
        <pc:chgData name="Aaksshay Kumandan" userId="5e3bb2722fceb2a8" providerId="Windows Live" clId="Web-{2FEFF392-FA9F-467E-934F-A79044848C82}" dt="2023-01-30T14:05:29.361" v="465" actId="20577"/>
        <pc:sldMkLst>
          <pc:docMk/>
          <pc:sldMk cId="1917075751" sldId="282"/>
        </pc:sldMkLst>
        <pc:spChg chg="mod">
          <ac:chgData name="Aaksshay Kumandan" userId="5e3bb2722fceb2a8" providerId="Windows Live" clId="Web-{2FEFF392-FA9F-467E-934F-A79044848C82}" dt="2023-01-30T14:05:29.361" v="465" actId="20577"/>
          <ac:spMkLst>
            <pc:docMk/>
            <pc:sldMk cId="1917075751" sldId="282"/>
            <ac:spMk id="2" creationId="{6062B14A-BC2C-4EEB-48C7-4888FCE7150B}"/>
          </ac:spMkLst>
        </pc:spChg>
      </pc:sldChg>
    </pc:docChg>
  </pc:docChgLst>
  <pc:docChgLst>
    <pc:chgData name="Aaksshay Kumandan" userId="5e3bb2722fceb2a8" providerId="Windows Live" clId="Web-{D79E44AD-5434-4B33-B3A7-098A54B067DA}"/>
    <pc:docChg chg="modSld">
      <pc:chgData name="Aaksshay Kumandan" userId="5e3bb2722fceb2a8" providerId="Windows Live" clId="Web-{D79E44AD-5434-4B33-B3A7-098A54B067DA}" dt="2023-01-30T05:34:07.554" v="2" actId="20577"/>
      <pc:docMkLst>
        <pc:docMk/>
      </pc:docMkLst>
      <pc:sldChg chg="modSp">
        <pc:chgData name="Aaksshay Kumandan" userId="5e3bb2722fceb2a8" providerId="Windows Live" clId="Web-{D79E44AD-5434-4B33-B3A7-098A54B067DA}" dt="2023-01-30T05:34:07.554" v="2" actId="20577"/>
        <pc:sldMkLst>
          <pc:docMk/>
          <pc:sldMk cId="109857222" sldId="256"/>
        </pc:sldMkLst>
        <pc:spChg chg="mod">
          <ac:chgData name="Aaksshay Kumandan" userId="5e3bb2722fceb2a8" providerId="Windows Live" clId="Web-{D79E44AD-5434-4B33-B3A7-098A54B067DA}" dt="2023-01-30T05:33:45.147" v="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ksshay Kumandan" userId="5e3bb2722fceb2a8" providerId="Windows Live" clId="Web-{D79E44AD-5434-4B33-B3A7-098A54B067DA}" dt="2023-01-30T05:34:07.554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1F10B-8D20-44BB-8EFF-0C26D14EF00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9D855-50EC-4171-8295-7D29B85D0D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Implications of Nano Technology</a:t>
          </a:r>
          <a:endParaRPr lang="en-US"/>
        </a:p>
      </dgm:t>
    </dgm:pt>
    <dgm:pt modelId="{573DA473-8FEF-4197-A48B-34A0598A822F}" type="parTrans" cxnId="{8EBF3B0A-AD72-4CDB-A946-CD3401A93F17}">
      <dgm:prSet/>
      <dgm:spPr/>
      <dgm:t>
        <a:bodyPr/>
        <a:lstStyle/>
        <a:p>
          <a:endParaRPr lang="en-US"/>
        </a:p>
      </dgm:t>
    </dgm:pt>
    <dgm:pt modelId="{9A56B689-434B-4259-99EB-32A60949874B}" type="sibTrans" cxnId="{8EBF3B0A-AD72-4CDB-A946-CD3401A93F17}">
      <dgm:prSet/>
      <dgm:spPr/>
      <dgm:t>
        <a:bodyPr/>
        <a:lstStyle/>
        <a:p>
          <a:endParaRPr lang="en-US"/>
        </a:p>
      </dgm:t>
    </dgm:pt>
    <dgm:pt modelId="{6528361E-80E9-4AA6-A6EB-8F6D0C29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Conclusion</a:t>
          </a:r>
          <a:endParaRPr lang="en-US"/>
        </a:p>
      </dgm:t>
    </dgm:pt>
    <dgm:pt modelId="{04497138-839C-41D2-A8AD-E99DDC8F4BB5}" type="parTrans" cxnId="{CCE9365F-12BE-4042-BE61-8FD90C73E969}">
      <dgm:prSet/>
      <dgm:spPr/>
      <dgm:t>
        <a:bodyPr/>
        <a:lstStyle/>
        <a:p>
          <a:endParaRPr lang="en-US"/>
        </a:p>
      </dgm:t>
    </dgm:pt>
    <dgm:pt modelId="{17A27EA1-E3C8-4323-8253-DA4976472EF4}" type="sibTrans" cxnId="{CCE9365F-12BE-4042-BE61-8FD90C73E969}">
      <dgm:prSet/>
      <dgm:spPr/>
      <dgm:t>
        <a:bodyPr/>
        <a:lstStyle/>
        <a:p>
          <a:endParaRPr lang="en-US"/>
        </a:p>
      </dgm:t>
    </dgm:pt>
    <dgm:pt modelId="{3400A711-B02D-411D-90A1-8DB1A7CABB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References </a:t>
          </a:r>
          <a:endParaRPr lang="en-US"/>
        </a:p>
      </dgm:t>
    </dgm:pt>
    <dgm:pt modelId="{9DE16388-94DF-4CF4-AA9C-FBF36E71A39F}" type="parTrans" cxnId="{05819334-C6E4-4B83-B5A1-40C099A183BC}">
      <dgm:prSet/>
      <dgm:spPr/>
      <dgm:t>
        <a:bodyPr/>
        <a:lstStyle/>
        <a:p>
          <a:endParaRPr lang="en-US"/>
        </a:p>
      </dgm:t>
    </dgm:pt>
    <dgm:pt modelId="{F1205281-A0F5-4B07-AECE-E54F85E27215}" type="sibTrans" cxnId="{05819334-C6E4-4B83-B5A1-40C099A183BC}">
      <dgm:prSet/>
      <dgm:spPr/>
      <dgm:t>
        <a:bodyPr/>
        <a:lstStyle/>
        <a:p>
          <a:endParaRPr lang="en-US"/>
        </a:p>
      </dgm:t>
    </dgm:pt>
    <dgm:pt modelId="{9A6B96DA-D49A-4709-95E9-E763E773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Vote of Thanks </a:t>
          </a:r>
          <a:endParaRPr lang="en-US"/>
        </a:p>
      </dgm:t>
    </dgm:pt>
    <dgm:pt modelId="{B7946493-4960-47A3-9109-A74217B457D0}" type="parTrans" cxnId="{313E9D49-1268-4992-839A-61DF1C3A4E7E}">
      <dgm:prSet/>
      <dgm:spPr/>
      <dgm:t>
        <a:bodyPr/>
        <a:lstStyle/>
        <a:p>
          <a:endParaRPr lang="en-US"/>
        </a:p>
      </dgm:t>
    </dgm:pt>
    <dgm:pt modelId="{E63AE5C4-D09B-48DA-8A27-1B2DB50BED91}" type="sibTrans" cxnId="{313E9D49-1268-4992-839A-61DF1C3A4E7E}">
      <dgm:prSet/>
      <dgm:spPr/>
      <dgm:t>
        <a:bodyPr/>
        <a:lstStyle/>
        <a:p>
          <a:endParaRPr lang="en-US"/>
        </a:p>
      </dgm:t>
    </dgm:pt>
    <dgm:pt modelId="{C9F44EBD-7A3D-424A-8A17-0CB1BFCC9F58}" type="pres">
      <dgm:prSet presAssocID="{8691F10B-8D20-44BB-8EFF-0C26D14EF00D}" presName="root" presStyleCnt="0">
        <dgm:presLayoutVars>
          <dgm:dir/>
          <dgm:resizeHandles val="exact"/>
        </dgm:presLayoutVars>
      </dgm:prSet>
      <dgm:spPr/>
    </dgm:pt>
    <dgm:pt modelId="{6BEAF72D-CBD8-4A6A-8681-0D05312CC706}" type="pres">
      <dgm:prSet presAssocID="{5949D855-50EC-4171-8295-7D29B85D0DC5}" presName="compNode" presStyleCnt="0"/>
      <dgm:spPr/>
    </dgm:pt>
    <dgm:pt modelId="{74A1FD86-BFA4-4904-B45D-DECC1C28B3C8}" type="pres">
      <dgm:prSet presAssocID="{5949D855-50EC-4171-8295-7D29B85D0DC5}" presName="iconBgRect" presStyleLbl="bgShp" presStyleIdx="0" presStyleCnt="4"/>
      <dgm:spPr/>
    </dgm:pt>
    <dgm:pt modelId="{19AF65D8-F864-4AC6-A6EE-0AE71997AC2D}" type="pres">
      <dgm:prSet presAssocID="{5949D855-50EC-4171-8295-7D29B85D0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710C92C-425C-4452-B1EC-FF8A619CBF0F}" type="pres">
      <dgm:prSet presAssocID="{5949D855-50EC-4171-8295-7D29B85D0DC5}" presName="spaceRect" presStyleCnt="0"/>
      <dgm:spPr/>
    </dgm:pt>
    <dgm:pt modelId="{360AE555-A71A-485D-B5CE-35F84BAC1669}" type="pres">
      <dgm:prSet presAssocID="{5949D855-50EC-4171-8295-7D29B85D0DC5}" presName="textRect" presStyleLbl="revTx" presStyleIdx="0" presStyleCnt="4">
        <dgm:presLayoutVars>
          <dgm:chMax val="1"/>
          <dgm:chPref val="1"/>
        </dgm:presLayoutVars>
      </dgm:prSet>
      <dgm:spPr/>
    </dgm:pt>
    <dgm:pt modelId="{474B1471-5B95-4B33-9F67-86BE2B0C5C25}" type="pres">
      <dgm:prSet presAssocID="{9A56B689-434B-4259-99EB-32A60949874B}" presName="sibTrans" presStyleCnt="0"/>
      <dgm:spPr/>
    </dgm:pt>
    <dgm:pt modelId="{312F7E97-7468-479D-8420-869C2C881057}" type="pres">
      <dgm:prSet presAssocID="{6528361E-80E9-4AA6-A6EB-8F6D0C29E857}" presName="compNode" presStyleCnt="0"/>
      <dgm:spPr/>
    </dgm:pt>
    <dgm:pt modelId="{6E7D0824-155C-42B8-B987-8A1099AAADB3}" type="pres">
      <dgm:prSet presAssocID="{6528361E-80E9-4AA6-A6EB-8F6D0C29E857}" presName="iconBgRect" presStyleLbl="bgShp" presStyleIdx="1" presStyleCnt="4"/>
      <dgm:spPr/>
    </dgm:pt>
    <dgm:pt modelId="{8BDF63D2-ECE0-4F0D-9008-B210172D5376}" type="pres">
      <dgm:prSet presAssocID="{6528361E-80E9-4AA6-A6EB-8F6D0C29E8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7113B13-EC4D-4665-962E-DD887CBF45A8}" type="pres">
      <dgm:prSet presAssocID="{6528361E-80E9-4AA6-A6EB-8F6D0C29E857}" presName="spaceRect" presStyleCnt="0"/>
      <dgm:spPr/>
    </dgm:pt>
    <dgm:pt modelId="{E25B267C-4686-4C8B-BE15-BD121A9B0FCF}" type="pres">
      <dgm:prSet presAssocID="{6528361E-80E9-4AA6-A6EB-8F6D0C29E857}" presName="textRect" presStyleLbl="revTx" presStyleIdx="1" presStyleCnt="4">
        <dgm:presLayoutVars>
          <dgm:chMax val="1"/>
          <dgm:chPref val="1"/>
        </dgm:presLayoutVars>
      </dgm:prSet>
      <dgm:spPr/>
    </dgm:pt>
    <dgm:pt modelId="{636FEF31-17A2-4578-B849-95269FDB93C9}" type="pres">
      <dgm:prSet presAssocID="{17A27EA1-E3C8-4323-8253-DA4976472EF4}" presName="sibTrans" presStyleCnt="0"/>
      <dgm:spPr/>
    </dgm:pt>
    <dgm:pt modelId="{EB098CEA-A943-4561-B0E2-1B3F5F0B60D2}" type="pres">
      <dgm:prSet presAssocID="{3400A711-B02D-411D-90A1-8DB1A7CABBD9}" presName="compNode" presStyleCnt="0"/>
      <dgm:spPr/>
    </dgm:pt>
    <dgm:pt modelId="{5ADE735A-B62C-401C-B7D4-9EEBEE26DAF6}" type="pres">
      <dgm:prSet presAssocID="{3400A711-B02D-411D-90A1-8DB1A7CABBD9}" presName="iconBgRect" presStyleLbl="bgShp" presStyleIdx="2" presStyleCnt="4"/>
      <dgm:spPr/>
    </dgm:pt>
    <dgm:pt modelId="{B6E41ABD-66A8-44A3-8F09-E078CDBF8AAA}" type="pres">
      <dgm:prSet presAssocID="{3400A711-B02D-411D-90A1-8DB1A7CAB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7F9172-A12D-4A4A-9243-FF4BAE030329}" type="pres">
      <dgm:prSet presAssocID="{3400A711-B02D-411D-90A1-8DB1A7CABBD9}" presName="spaceRect" presStyleCnt="0"/>
      <dgm:spPr/>
    </dgm:pt>
    <dgm:pt modelId="{3AE84C61-9E5F-4F25-B484-E3D020C10B72}" type="pres">
      <dgm:prSet presAssocID="{3400A711-B02D-411D-90A1-8DB1A7CABBD9}" presName="textRect" presStyleLbl="revTx" presStyleIdx="2" presStyleCnt="4">
        <dgm:presLayoutVars>
          <dgm:chMax val="1"/>
          <dgm:chPref val="1"/>
        </dgm:presLayoutVars>
      </dgm:prSet>
      <dgm:spPr/>
    </dgm:pt>
    <dgm:pt modelId="{F22E6419-BB15-48D3-9C94-205958C0133C}" type="pres">
      <dgm:prSet presAssocID="{F1205281-A0F5-4B07-AECE-E54F85E27215}" presName="sibTrans" presStyleCnt="0"/>
      <dgm:spPr/>
    </dgm:pt>
    <dgm:pt modelId="{271404E6-27AC-4106-A411-515B5709B2C0}" type="pres">
      <dgm:prSet presAssocID="{9A6B96DA-D49A-4709-95E9-E763E77348A5}" presName="compNode" presStyleCnt="0"/>
      <dgm:spPr/>
    </dgm:pt>
    <dgm:pt modelId="{FC7BEBB0-82FD-4535-86B8-B360613A8A47}" type="pres">
      <dgm:prSet presAssocID="{9A6B96DA-D49A-4709-95E9-E763E77348A5}" presName="iconBgRect" presStyleLbl="bgShp" presStyleIdx="3" presStyleCnt="4"/>
      <dgm:spPr/>
    </dgm:pt>
    <dgm:pt modelId="{6EC3BDBE-5915-4544-8B41-C7C8D5D6B3AA}" type="pres">
      <dgm:prSet presAssocID="{9A6B96DA-D49A-4709-95E9-E763E77348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A01E5D-5851-4986-9FAD-5F7EAE9A9484}" type="pres">
      <dgm:prSet presAssocID="{9A6B96DA-D49A-4709-95E9-E763E77348A5}" presName="spaceRect" presStyleCnt="0"/>
      <dgm:spPr/>
    </dgm:pt>
    <dgm:pt modelId="{6EBF1249-819E-40A6-918E-2AEB5D4FAAB2}" type="pres">
      <dgm:prSet presAssocID="{9A6B96DA-D49A-4709-95E9-E763E77348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D56407-827B-4691-9A63-059C43D085F7}" type="presOf" srcId="{5949D855-50EC-4171-8295-7D29B85D0DC5}" destId="{360AE555-A71A-485D-B5CE-35F84BAC1669}" srcOrd="0" destOrd="0" presId="urn:microsoft.com/office/officeart/2018/5/layout/IconCircleLabelList"/>
    <dgm:cxn modelId="{8EBF3B0A-AD72-4CDB-A946-CD3401A93F17}" srcId="{8691F10B-8D20-44BB-8EFF-0C26D14EF00D}" destId="{5949D855-50EC-4171-8295-7D29B85D0DC5}" srcOrd="0" destOrd="0" parTransId="{573DA473-8FEF-4197-A48B-34A0598A822F}" sibTransId="{9A56B689-434B-4259-99EB-32A60949874B}"/>
    <dgm:cxn modelId="{05819334-C6E4-4B83-B5A1-40C099A183BC}" srcId="{8691F10B-8D20-44BB-8EFF-0C26D14EF00D}" destId="{3400A711-B02D-411D-90A1-8DB1A7CABBD9}" srcOrd="2" destOrd="0" parTransId="{9DE16388-94DF-4CF4-AA9C-FBF36E71A39F}" sibTransId="{F1205281-A0F5-4B07-AECE-E54F85E27215}"/>
    <dgm:cxn modelId="{CCE9365F-12BE-4042-BE61-8FD90C73E969}" srcId="{8691F10B-8D20-44BB-8EFF-0C26D14EF00D}" destId="{6528361E-80E9-4AA6-A6EB-8F6D0C29E857}" srcOrd="1" destOrd="0" parTransId="{04497138-839C-41D2-A8AD-E99DDC8F4BB5}" sibTransId="{17A27EA1-E3C8-4323-8253-DA4976472EF4}"/>
    <dgm:cxn modelId="{313E9D49-1268-4992-839A-61DF1C3A4E7E}" srcId="{8691F10B-8D20-44BB-8EFF-0C26D14EF00D}" destId="{9A6B96DA-D49A-4709-95E9-E763E77348A5}" srcOrd="3" destOrd="0" parTransId="{B7946493-4960-47A3-9109-A74217B457D0}" sibTransId="{E63AE5C4-D09B-48DA-8A27-1B2DB50BED91}"/>
    <dgm:cxn modelId="{5F174B7F-EC0A-4013-BDE3-4792F9F3F359}" type="presOf" srcId="{8691F10B-8D20-44BB-8EFF-0C26D14EF00D}" destId="{C9F44EBD-7A3D-424A-8A17-0CB1BFCC9F58}" srcOrd="0" destOrd="0" presId="urn:microsoft.com/office/officeart/2018/5/layout/IconCircleLabelList"/>
    <dgm:cxn modelId="{99C45B8D-8FEA-4101-99EF-AA41CA1BB059}" type="presOf" srcId="{9A6B96DA-D49A-4709-95E9-E763E77348A5}" destId="{6EBF1249-819E-40A6-918E-2AEB5D4FAAB2}" srcOrd="0" destOrd="0" presId="urn:microsoft.com/office/officeart/2018/5/layout/IconCircleLabelList"/>
    <dgm:cxn modelId="{22BA0BCF-9FF0-496F-8091-431965A5912C}" type="presOf" srcId="{6528361E-80E9-4AA6-A6EB-8F6D0C29E857}" destId="{E25B267C-4686-4C8B-BE15-BD121A9B0FCF}" srcOrd="0" destOrd="0" presId="urn:microsoft.com/office/officeart/2018/5/layout/IconCircleLabelList"/>
    <dgm:cxn modelId="{064A6AEA-2301-426C-B89D-1AE467EC8466}" type="presOf" srcId="{3400A711-B02D-411D-90A1-8DB1A7CABBD9}" destId="{3AE84C61-9E5F-4F25-B484-E3D020C10B72}" srcOrd="0" destOrd="0" presId="urn:microsoft.com/office/officeart/2018/5/layout/IconCircleLabelList"/>
    <dgm:cxn modelId="{BD11109C-8011-4726-A662-804DB78A3B06}" type="presParOf" srcId="{C9F44EBD-7A3D-424A-8A17-0CB1BFCC9F58}" destId="{6BEAF72D-CBD8-4A6A-8681-0D05312CC706}" srcOrd="0" destOrd="0" presId="urn:microsoft.com/office/officeart/2018/5/layout/IconCircleLabelList"/>
    <dgm:cxn modelId="{2D9E4C68-7BCF-4CD8-9372-67D5F3D50FC1}" type="presParOf" srcId="{6BEAF72D-CBD8-4A6A-8681-0D05312CC706}" destId="{74A1FD86-BFA4-4904-B45D-DECC1C28B3C8}" srcOrd="0" destOrd="0" presId="urn:microsoft.com/office/officeart/2018/5/layout/IconCircleLabelList"/>
    <dgm:cxn modelId="{5234ABD3-32AE-4859-8CD7-B05D6A0C6621}" type="presParOf" srcId="{6BEAF72D-CBD8-4A6A-8681-0D05312CC706}" destId="{19AF65D8-F864-4AC6-A6EE-0AE71997AC2D}" srcOrd="1" destOrd="0" presId="urn:microsoft.com/office/officeart/2018/5/layout/IconCircleLabelList"/>
    <dgm:cxn modelId="{BC3127EB-B069-4E08-90AB-F9BDECC2DBF8}" type="presParOf" srcId="{6BEAF72D-CBD8-4A6A-8681-0D05312CC706}" destId="{8710C92C-425C-4452-B1EC-FF8A619CBF0F}" srcOrd="2" destOrd="0" presId="urn:microsoft.com/office/officeart/2018/5/layout/IconCircleLabelList"/>
    <dgm:cxn modelId="{59FBDB10-204F-438F-8AC7-C334EBDB3029}" type="presParOf" srcId="{6BEAF72D-CBD8-4A6A-8681-0D05312CC706}" destId="{360AE555-A71A-485D-B5CE-35F84BAC1669}" srcOrd="3" destOrd="0" presId="urn:microsoft.com/office/officeart/2018/5/layout/IconCircleLabelList"/>
    <dgm:cxn modelId="{D22D3602-F524-45B6-AE34-40AC9AA1C1A5}" type="presParOf" srcId="{C9F44EBD-7A3D-424A-8A17-0CB1BFCC9F58}" destId="{474B1471-5B95-4B33-9F67-86BE2B0C5C25}" srcOrd="1" destOrd="0" presId="urn:microsoft.com/office/officeart/2018/5/layout/IconCircleLabelList"/>
    <dgm:cxn modelId="{B1AEC3E6-0166-41DB-813A-E79DED059CFA}" type="presParOf" srcId="{C9F44EBD-7A3D-424A-8A17-0CB1BFCC9F58}" destId="{312F7E97-7468-479D-8420-869C2C881057}" srcOrd="2" destOrd="0" presId="urn:microsoft.com/office/officeart/2018/5/layout/IconCircleLabelList"/>
    <dgm:cxn modelId="{15339919-2053-4B31-B228-B1FAC5621AA6}" type="presParOf" srcId="{312F7E97-7468-479D-8420-869C2C881057}" destId="{6E7D0824-155C-42B8-B987-8A1099AAADB3}" srcOrd="0" destOrd="0" presId="urn:microsoft.com/office/officeart/2018/5/layout/IconCircleLabelList"/>
    <dgm:cxn modelId="{03BC16CD-AEC2-4B63-B746-D5B5DA8DD520}" type="presParOf" srcId="{312F7E97-7468-479D-8420-869C2C881057}" destId="{8BDF63D2-ECE0-4F0D-9008-B210172D5376}" srcOrd="1" destOrd="0" presId="urn:microsoft.com/office/officeart/2018/5/layout/IconCircleLabelList"/>
    <dgm:cxn modelId="{1B56901C-E51B-4B00-B0F9-280A1DAF75E5}" type="presParOf" srcId="{312F7E97-7468-479D-8420-869C2C881057}" destId="{47113B13-EC4D-4665-962E-DD887CBF45A8}" srcOrd="2" destOrd="0" presId="urn:microsoft.com/office/officeart/2018/5/layout/IconCircleLabelList"/>
    <dgm:cxn modelId="{4A3790CF-D8FE-451C-A8DA-D0BFD3C00F77}" type="presParOf" srcId="{312F7E97-7468-479D-8420-869C2C881057}" destId="{E25B267C-4686-4C8B-BE15-BD121A9B0FCF}" srcOrd="3" destOrd="0" presId="urn:microsoft.com/office/officeart/2018/5/layout/IconCircleLabelList"/>
    <dgm:cxn modelId="{D6C40109-1484-4EF2-B533-B83868379BC0}" type="presParOf" srcId="{C9F44EBD-7A3D-424A-8A17-0CB1BFCC9F58}" destId="{636FEF31-17A2-4578-B849-95269FDB93C9}" srcOrd="3" destOrd="0" presId="urn:microsoft.com/office/officeart/2018/5/layout/IconCircleLabelList"/>
    <dgm:cxn modelId="{0B2C2FCF-C681-47AD-865F-2F552F653301}" type="presParOf" srcId="{C9F44EBD-7A3D-424A-8A17-0CB1BFCC9F58}" destId="{EB098CEA-A943-4561-B0E2-1B3F5F0B60D2}" srcOrd="4" destOrd="0" presId="urn:microsoft.com/office/officeart/2018/5/layout/IconCircleLabelList"/>
    <dgm:cxn modelId="{720BE173-C2D6-4B18-A41E-2ED250E08807}" type="presParOf" srcId="{EB098CEA-A943-4561-B0E2-1B3F5F0B60D2}" destId="{5ADE735A-B62C-401C-B7D4-9EEBEE26DAF6}" srcOrd="0" destOrd="0" presId="urn:microsoft.com/office/officeart/2018/5/layout/IconCircleLabelList"/>
    <dgm:cxn modelId="{CEB7757E-3C8A-48AE-AE21-B4626C2E8A08}" type="presParOf" srcId="{EB098CEA-A943-4561-B0E2-1B3F5F0B60D2}" destId="{B6E41ABD-66A8-44A3-8F09-E078CDBF8AAA}" srcOrd="1" destOrd="0" presId="urn:microsoft.com/office/officeart/2018/5/layout/IconCircleLabelList"/>
    <dgm:cxn modelId="{92CBBB30-9D15-42D6-921B-EFE06546EA29}" type="presParOf" srcId="{EB098CEA-A943-4561-B0E2-1B3F5F0B60D2}" destId="{8A7F9172-A12D-4A4A-9243-FF4BAE030329}" srcOrd="2" destOrd="0" presId="urn:microsoft.com/office/officeart/2018/5/layout/IconCircleLabelList"/>
    <dgm:cxn modelId="{79F6811C-9864-4A3C-AFD7-BB9683A800CF}" type="presParOf" srcId="{EB098CEA-A943-4561-B0E2-1B3F5F0B60D2}" destId="{3AE84C61-9E5F-4F25-B484-E3D020C10B72}" srcOrd="3" destOrd="0" presId="urn:microsoft.com/office/officeart/2018/5/layout/IconCircleLabelList"/>
    <dgm:cxn modelId="{C7242621-C5BF-44E2-AC00-D720C3800118}" type="presParOf" srcId="{C9F44EBD-7A3D-424A-8A17-0CB1BFCC9F58}" destId="{F22E6419-BB15-48D3-9C94-205958C0133C}" srcOrd="5" destOrd="0" presId="urn:microsoft.com/office/officeart/2018/5/layout/IconCircleLabelList"/>
    <dgm:cxn modelId="{C0F36E3A-05D3-47D2-9CB8-2C846404ABC3}" type="presParOf" srcId="{C9F44EBD-7A3D-424A-8A17-0CB1BFCC9F58}" destId="{271404E6-27AC-4106-A411-515B5709B2C0}" srcOrd="6" destOrd="0" presId="urn:microsoft.com/office/officeart/2018/5/layout/IconCircleLabelList"/>
    <dgm:cxn modelId="{0B147D4A-B984-4FAC-80D1-59736AF2FBAD}" type="presParOf" srcId="{271404E6-27AC-4106-A411-515B5709B2C0}" destId="{FC7BEBB0-82FD-4535-86B8-B360613A8A47}" srcOrd="0" destOrd="0" presId="urn:microsoft.com/office/officeart/2018/5/layout/IconCircleLabelList"/>
    <dgm:cxn modelId="{788D890A-00D3-4133-90EE-B8E972302C29}" type="presParOf" srcId="{271404E6-27AC-4106-A411-515B5709B2C0}" destId="{6EC3BDBE-5915-4544-8B41-C7C8D5D6B3AA}" srcOrd="1" destOrd="0" presId="urn:microsoft.com/office/officeart/2018/5/layout/IconCircleLabelList"/>
    <dgm:cxn modelId="{0F0BF394-2D81-4AE8-933B-651690700211}" type="presParOf" srcId="{271404E6-27AC-4106-A411-515B5709B2C0}" destId="{97A01E5D-5851-4986-9FAD-5F7EAE9A9484}" srcOrd="2" destOrd="0" presId="urn:microsoft.com/office/officeart/2018/5/layout/IconCircleLabelList"/>
    <dgm:cxn modelId="{69DB8AEA-CE88-4561-B374-BAC9EDF94048}" type="presParOf" srcId="{271404E6-27AC-4106-A411-515B5709B2C0}" destId="{6EBF1249-819E-40A6-918E-2AEB5D4FAA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A47A4-7BF2-4472-AB63-BB61096824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B72AA-CEC9-493A-9CB3-7976A3492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Loss  of jobs (manufacturing ,farming )</a:t>
          </a:r>
          <a:endParaRPr lang="en-US"/>
        </a:p>
      </dgm:t>
    </dgm:pt>
    <dgm:pt modelId="{4A478B3C-1DA1-4F08-BFC3-5657D56B5471}" type="parTrans" cxnId="{1E8E1E12-D649-4C52-B141-12C20DBFAAAF}">
      <dgm:prSet/>
      <dgm:spPr/>
      <dgm:t>
        <a:bodyPr/>
        <a:lstStyle/>
        <a:p>
          <a:endParaRPr lang="en-US"/>
        </a:p>
      </dgm:t>
    </dgm:pt>
    <dgm:pt modelId="{3B0D943A-7530-4CED-B517-CD908F2F2B0F}" type="sibTrans" cxnId="{1E8E1E12-D649-4C52-B141-12C20DBFAAAF}">
      <dgm:prSet/>
      <dgm:spPr/>
      <dgm:t>
        <a:bodyPr/>
        <a:lstStyle/>
        <a:p>
          <a:endParaRPr lang="en-US"/>
        </a:p>
      </dgm:t>
    </dgm:pt>
    <dgm:pt modelId="{0F044ED9-9FDE-42E8-85BB-7BCCA38AD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Oil Becomes worthless</a:t>
          </a:r>
          <a:endParaRPr lang="en-US"/>
        </a:p>
      </dgm:t>
    </dgm:pt>
    <dgm:pt modelId="{905F306C-DA58-4EE1-B62D-3238DDEC2E5F}" type="parTrans" cxnId="{09B4E26A-9AA7-4396-B406-EA0F08F4A61E}">
      <dgm:prSet/>
      <dgm:spPr/>
      <dgm:t>
        <a:bodyPr/>
        <a:lstStyle/>
        <a:p>
          <a:endParaRPr lang="en-US"/>
        </a:p>
      </dgm:t>
    </dgm:pt>
    <dgm:pt modelId="{4DF33B63-60B2-4130-844C-8AD44C81C921}" type="sibTrans" cxnId="{09B4E26A-9AA7-4396-B406-EA0F08F4A61E}">
      <dgm:prSet/>
      <dgm:spPr/>
      <dgm:t>
        <a:bodyPr/>
        <a:lstStyle/>
        <a:p>
          <a:endParaRPr lang="en-US"/>
        </a:p>
      </dgm:t>
    </dgm:pt>
    <dgm:pt modelId="{DB217D2B-51D7-465D-AB3F-577D80D9C2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Diamonds become worthless</a:t>
          </a:r>
          <a:endParaRPr lang="en-US"/>
        </a:p>
      </dgm:t>
    </dgm:pt>
    <dgm:pt modelId="{4E83D5F8-F1C3-422E-B27C-242CA17EAEDE}" type="parTrans" cxnId="{CD2F7441-02AF-491B-9067-BD0C7120F53E}">
      <dgm:prSet/>
      <dgm:spPr/>
      <dgm:t>
        <a:bodyPr/>
        <a:lstStyle/>
        <a:p>
          <a:endParaRPr lang="en-US"/>
        </a:p>
      </dgm:t>
    </dgm:pt>
    <dgm:pt modelId="{02ECB3B1-08A5-4BD9-9B53-FE7DFFDAB5D6}" type="sibTrans" cxnId="{CD2F7441-02AF-491B-9067-BD0C7120F53E}">
      <dgm:prSet/>
      <dgm:spPr/>
      <dgm:t>
        <a:bodyPr/>
        <a:lstStyle/>
        <a:p>
          <a:endParaRPr lang="en-US"/>
        </a:p>
      </dgm:t>
    </dgm:pt>
    <dgm:pt modelId="{35C200DC-A70B-4E07-B64C-C7C54006D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Atomic  weapons more accessible &amp; destructive</a:t>
          </a:r>
          <a:endParaRPr lang="en-US"/>
        </a:p>
      </dgm:t>
    </dgm:pt>
    <dgm:pt modelId="{7B78B0BA-C169-4EDC-9CBE-75152967CD8D}" type="parTrans" cxnId="{48CB2978-5EFF-4F20-8EB0-C25D988F9E91}">
      <dgm:prSet/>
      <dgm:spPr/>
      <dgm:t>
        <a:bodyPr/>
        <a:lstStyle/>
        <a:p>
          <a:endParaRPr lang="en-US"/>
        </a:p>
      </dgm:t>
    </dgm:pt>
    <dgm:pt modelId="{DD30FEF3-D5F3-4D43-A06F-CD6BC85A52BB}" type="sibTrans" cxnId="{48CB2978-5EFF-4F20-8EB0-C25D988F9E91}">
      <dgm:prSet/>
      <dgm:spPr/>
      <dgm:t>
        <a:bodyPr/>
        <a:lstStyle/>
        <a:p>
          <a:endParaRPr lang="en-US"/>
        </a:p>
      </dgm:t>
    </dgm:pt>
    <dgm:pt modelId="{9708C360-8B1F-4106-97C3-4D6D76CE54D4}" type="pres">
      <dgm:prSet presAssocID="{1D1A47A4-7BF2-4472-AB63-BB610968240D}" presName="vert0" presStyleCnt="0">
        <dgm:presLayoutVars>
          <dgm:dir/>
          <dgm:animOne val="branch"/>
          <dgm:animLvl val="lvl"/>
        </dgm:presLayoutVars>
      </dgm:prSet>
      <dgm:spPr/>
    </dgm:pt>
    <dgm:pt modelId="{FE22A931-1BC2-411E-A8D1-0A5B119D214F}" type="pres">
      <dgm:prSet presAssocID="{9EBB72AA-CEC9-493A-9CB3-7976A3492C99}" presName="thickLine" presStyleLbl="alignNode1" presStyleIdx="0" presStyleCnt="4"/>
      <dgm:spPr/>
    </dgm:pt>
    <dgm:pt modelId="{D6875CB8-2C4F-46CB-87E2-70B5F4DA20AD}" type="pres">
      <dgm:prSet presAssocID="{9EBB72AA-CEC9-493A-9CB3-7976A3492C99}" presName="horz1" presStyleCnt="0"/>
      <dgm:spPr/>
    </dgm:pt>
    <dgm:pt modelId="{BCE66C11-253E-4013-B323-30338742E672}" type="pres">
      <dgm:prSet presAssocID="{9EBB72AA-CEC9-493A-9CB3-7976A3492C99}" presName="tx1" presStyleLbl="revTx" presStyleIdx="0" presStyleCnt="4"/>
      <dgm:spPr/>
    </dgm:pt>
    <dgm:pt modelId="{0F8B6E88-892E-4F32-9A43-2A7E0A00461C}" type="pres">
      <dgm:prSet presAssocID="{9EBB72AA-CEC9-493A-9CB3-7976A3492C99}" presName="vert1" presStyleCnt="0"/>
      <dgm:spPr/>
    </dgm:pt>
    <dgm:pt modelId="{76C7E49B-AB46-4044-BBD6-394A10EA2700}" type="pres">
      <dgm:prSet presAssocID="{0F044ED9-9FDE-42E8-85BB-7BCCA38AD2FB}" presName="thickLine" presStyleLbl="alignNode1" presStyleIdx="1" presStyleCnt="4"/>
      <dgm:spPr/>
    </dgm:pt>
    <dgm:pt modelId="{5EAA25D9-0FA5-4AFC-A71C-DE3CAAAA8A72}" type="pres">
      <dgm:prSet presAssocID="{0F044ED9-9FDE-42E8-85BB-7BCCA38AD2FB}" presName="horz1" presStyleCnt="0"/>
      <dgm:spPr/>
    </dgm:pt>
    <dgm:pt modelId="{B975C5F2-1E5C-4DE6-888D-58AA91AF5D4C}" type="pres">
      <dgm:prSet presAssocID="{0F044ED9-9FDE-42E8-85BB-7BCCA38AD2FB}" presName="tx1" presStyleLbl="revTx" presStyleIdx="1" presStyleCnt="4"/>
      <dgm:spPr/>
    </dgm:pt>
    <dgm:pt modelId="{44E36683-373F-4CB1-AEFC-05E26CAADB71}" type="pres">
      <dgm:prSet presAssocID="{0F044ED9-9FDE-42E8-85BB-7BCCA38AD2FB}" presName="vert1" presStyleCnt="0"/>
      <dgm:spPr/>
    </dgm:pt>
    <dgm:pt modelId="{2F69FED1-0610-4B94-BE15-D924E1267C38}" type="pres">
      <dgm:prSet presAssocID="{DB217D2B-51D7-465D-AB3F-577D80D9C2D7}" presName="thickLine" presStyleLbl="alignNode1" presStyleIdx="2" presStyleCnt="4"/>
      <dgm:spPr/>
    </dgm:pt>
    <dgm:pt modelId="{3CF06F75-4C86-4DC7-BA21-73625F82D0A8}" type="pres">
      <dgm:prSet presAssocID="{DB217D2B-51D7-465D-AB3F-577D80D9C2D7}" presName="horz1" presStyleCnt="0"/>
      <dgm:spPr/>
    </dgm:pt>
    <dgm:pt modelId="{6DE14B56-EFC2-47C1-900E-1D70758D5C20}" type="pres">
      <dgm:prSet presAssocID="{DB217D2B-51D7-465D-AB3F-577D80D9C2D7}" presName="tx1" presStyleLbl="revTx" presStyleIdx="2" presStyleCnt="4"/>
      <dgm:spPr/>
    </dgm:pt>
    <dgm:pt modelId="{9541ED85-E81C-4622-96AE-6530A3BFBC8F}" type="pres">
      <dgm:prSet presAssocID="{DB217D2B-51D7-465D-AB3F-577D80D9C2D7}" presName="vert1" presStyleCnt="0"/>
      <dgm:spPr/>
    </dgm:pt>
    <dgm:pt modelId="{228E75DA-85AA-4165-8C42-218853B1A90B}" type="pres">
      <dgm:prSet presAssocID="{35C200DC-A70B-4E07-B64C-C7C54006D1F7}" presName="thickLine" presStyleLbl="alignNode1" presStyleIdx="3" presStyleCnt="4"/>
      <dgm:spPr/>
    </dgm:pt>
    <dgm:pt modelId="{604016D4-B113-4238-85D5-04596685D30B}" type="pres">
      <dgm:prSet presAssocID="{35C200DC-A70B-4E07-B64C-C7C54006D1F7}" presName="horz1" presStyleCnt="0"/>
      <dgm:spPr/>
    </dgm:pt>
    <dgm:pt modelId="{89F4C758-ECBA-491C-AF90-D240E68C53B1}" type="pres">
      <dgm:prSet presAssocID="{35C200DC-A70B-4E07-B64C-C7C54006D1F7}" presName="tx1" presStyleLbl="revTx" presStyleIdx="3" presStyleCnt="4"/>
      <dgm:spPr/>
    </dgm:pt>
    <dgm:pt modelId="{BB0DC847-0A75-4A21-8636-78BC8306B593}" type="pres">
      <dgm:prSet presAssocID="{35C200DC-A70B-4E07-B64C-C7C54006D1F7}" presName="vert1" presStyleCnt="0"/>
      <dgm:spPr/>
    </dgm:pt>
  </dgm:ptLst>
  <dgm:cxnLst>
    <dgm:cxn modelId="{1E8E1E12-D649-4C52-B141-12C20DBFAAAF}" srcId="{1D1A47A4-7BF2-4472-AB63-BB610968240D}" destId="{9EBB72AA-CEC9-493A-9CB3-7976A3492C99}" srcOrd="0" destOrd="0" parTransId="{4A478B3C-1DA1-4F08-BFC3-5657D56B5471}" sibTransId="{3B0D943A-7530-4CED-B517-CD908F2F2B0F}"/>
    <dgm:cxn modelId="{EA4DC819-E794-459D-9FF5-F883AB17C3BE}" type="presOf" srcId="{DB217D2B-51D7-465D-AB3F-577D80D9C2D7}" destId="{6DE14B56-EFC2-47C1-900E-1D70758D5C20}" srcOrd="0" destOrd="0" presId="urn:microsoft.com/office/officeart/2008/layout/LinedList"/>
    <dgm:cxn modelId="{853BC760-5A57-42E8-95B4-83FE591847E6}" type="presOf" srcId="{0F044ED9-9FDE-42E8-85BB-7BCCA38AD2FB}" destId="{B975C5F2-1E5C-4DE6-888D-58AA91AF5D4C}" srcOrd="0" destOrd="0" presId="urn:microsoft.com/office/officeart/2008/layout/LinedList"/>
    <dgm:cxn modelId="{CD2F7441-02AF-491B-9067-BD0C7120F53E}" srcId="{1D1A47A4-7BF2-4472-AB63-BB610968240D}" destId="{DB217D2B-51D7-465D-AB3F-577D80D9C2D7}" srcOrd="2" destOrd="0" parTransId="{4E83D5F8-F1C3-422E-B27C-242CA17EAEDE}" sibTransId="{02ECB3B1-08A5-4BD9-9B53-FE7DFFDAB5D6}"/>
    <dgm:cxn modelId="{09B4E26A-9AA7-4396-B406-EA0F08F4A61E}" srcId="{1D1A47A4-7BF2-4472-AB63-BB610968240D}" destId="{0F044ED9-9FDE-42E8-85BB-7BCCA38AD2FB}" srcOrd="1" destOrd="0" parTransId="{905F306C-DA58-4EE1-B62D-3238DDEC2E5F}" sibTransId="{4DF33B63-60B2-4130-844C-8AD44C81C921}"/>
    <dgm:cxn modelId="{48CB2978-5EFF-4F20-8EB0-C25D988F9E91}" srcId="{1D1A47A4-7BF2-4472-AB63-BB610968240D}" destId="{35C200DC-A70B-4E07-B64C-C7C54006D1F7}" srcOrd="3" destOrd="0" parTransId="{7B78B0BA-C169-4EDC-9CBE-75152967CD8D}" sibTransId="{DD30FEF3-D5F3-4D43-A06F-CD6BC85A52BB}"/>
    <dgm:cxn modelId="{BFB2AA9D-8B6B-45D7-ABB0-4FC743E2E921}" type="presOf" srcId="{9EBB72AA-CEC9-493A-9CB3-7976A3492C99}" destId="{BCE66C11-253E-4013-B323-30338742E672}" srcOrd="0" destOrd="0" presId="urn:microsoft.com/office/officeart/2008/layout/LinedList"/>
    <dgm:cxn modelId="{D7C349B6-B499-4085-956A-00F5EDED6371}" type="presOf" srcId="{35C200DC-A70B-4E07-B64C-C7C54006D1F7}" destId="{89F4C758-ECBA-491C-AF90-D240E68C53B1}" srcOrd="0" destOrd="0" presId="urn:microsoft.com/office/officeart/2008/layout/LinedList"/>
    <dgm:cxn modelId="{EABCADC9-0C8F-4D4C-9CD0-10B7C0FE977A}" type="presOf" srcId="{1D1A47A4-7BF2-4472-AB63-BB610968240D}" destId="{9708C360-8B1F-4106-97C3-4D6D76CE54D4}" srcOrd="0" destOrd="0" presId="urn:microsoft.com/office/officeart/2008/layout/LinedList"/>
    <dgm:cxn modelId="{BDF842D2-6B95-418B-916D-D322B6699A01}" type="presParOf" srcId="{9708C360-8B1F-4106-97C3-4D6D76CE54D4}" destId="{FE22A931-1BC2-411E-A8D1-0A5B119D214F}" srcOrd="0" destOrd="0" presId="urn:microsoft.com/office/officeart/2008/layout/LinedList"/>
    <dgm:cxn modelId="{DD22598C-204E-4597-AAA6-0149E45AA18D}" type="presParOf" srcId="{9708C360-8B1F-4106-97C3-4D6D76CE54D4}" destId="{D6875CB8-2C4F-46CB-87E2-70B5F4DA20AD}" srcOrd="1" destOrd="0" presId="urn:microsoft.com/office/officeart/2008/layout/LinedList"/>
    <dgm:cxn modelId="{B54C9B94-7A66-4A32-91AD-675087F36DA4}" type="presParOf" srcId="{D6875CB8-2C4F-46CB-87E2-70B5F4DA20AD}" destId="{BCE66C11-253E-4013-B323-30338742E672}" srcOrd="0" destOrd="0" presId="urn:microsoft.com/office/officeart/2008/layout/LinedList"/>
    <dgm:cxn modelId="{036FDB8E-33ED-48F5-B10C-DA892971053F}" type="presParOf" srcId="{D6875CB8-2C4F-46CB-87E2-70B5F4DA20AD}" destId="{0F8B6E88-892E-4F32-9A43-2A7E0A00461C}" srcOrd="1" destOrd="0" presId="urn:microsoft.com/office/officeart/2008/layout/LinedList"/>
    <dgm:cxn modelId="{CED26679-FC41-451C-9FE7-8B3C833E4754}" type="presParOf" srcId="{9708C360-8B1F-4106-97C3-4D6D76CE54D4}" destId="{76C7E49B-AB46-4044-BBD6-394A10EA2700}" srcOrd="2" destOrd="0" presId="urn:microsoft.com/office/officeart/2008/layout/LinedList"/>
    <dgm:cxn modelId="{9B0406C4-A80D-458C-B8D1-591025CE5740}" type="presParOf" srcId="{9708C360-8B1F-4106-97C3-4D6D76CE54D4}" destId="{5EAA25D9-0FA5-4AFC-A71C-DE3CAAAA8A72}" srcOrd="3" destOrd="0" presId="urn:microsoft.com/office/officeart/2008/layout/LinedList"/>
    <dgm:cxn modelId="{13E0E5A0-356A-4868-B10A-CABBDDC54FE5}" type="presParOf" srcId="{5EAA25D9-0FA5-4AFC-A71C-DE3CAAAA8A72}" destId="{B975C5F2-1E5C-4DE6-888D-58AA91AF5D4C}" srcOrd="0" destOrd="0" presId="urn:microsoft.com/office/officeart/2008/layout/LinedList"/>
    <dgm:cxn modelId="{D6061F5D-E1B5-4BC8-B301-D787BAFA5288}" type="presParOf" srcId="{5EAA25D9-0FA5-4AFC-A71C-DE3CAAAA8A72}" destId="{44E36683-373F-4CB1-AEFC-05E26CAADB71}" srcOrd="1" destOrd="0" presId="urn:microsoft.com/office/officeart/2008/layout/LinedList"/>
    <dgm:cxn modelId="{899ADFBF-DA4B-485B-AC1E-9EE15D8CAC03}" type="presParOf" srcId="{9708C360-8B1F-4106-97C3-4D6D76CE54D4}" destId="{2F69FED1-0610-4B94-BE15-D924E1267C38}" srcOrd="4" destOrd="0" presId="urn:microsoft.com/office/officeart/2008/layout/LinedList"/>
    <dgm:cxn modelId="{5977527D-A867-4337-A5AE-4411EB710E1C}" type="presParOf" srcId="{9708C360-8B1F-4106-97C3-4D6D76CE54D4}" destId="{3CF06F75-4C86-4DC7-BA21-73625F82D0A8}" srcOrd="5" destOrd="0" presId="urn:microsoft.com/office/officeart/2008/layout/LinedList"/>
    <dgm:cxn modelId="{B8125535-7ED4-4760-AE8D-4AFC52EFA361}" type="presParOf" srcId="{3CF06F75-4C86-4DC7-BA21-73625F82D0A8}" destId="{6DE14B56-EFC2-47C1-900E-1D70758D5C20}" srcOrd="0" destOrd="0" presId="urn:microsoft.com/office/officeart/2008/layout/LinedList"/>
    <dgm:cxn modelId="{C12530B6-0F39-47B2-9737-382F13BC23B6}" type="presParOf" srcId="{3CF06F75-4C86-4DC7-BA21-73625F82D0A8}" destId="{9541ED85-E81C-4622-96AE-6530A3BFBC8F}" srcOrd="1" destOrd="0" presId="urn:microsoft.com/office/officeart/2008/layout/LinedList"/>
    <dgm:cxn modelId="{87B0C3C1-CFAB-4754-A4D5-928BF80EA648}" type="presParOf" srcId="{9708C360-8B1F-4106-97C3-4D6D76CE54D4}" destId="{228E75DA-85AA-4165-8C42-218853B1A90B}" srcOrd="6" destOrd="0" presId="urn:microsoft.com/office/officeart/2008/layout/LinedList"/>
    <dgm:cxn modelId="{84A40EE4-21F0-4071-B091-4FC19114601A}" type="presParOf" srcId="{9708C360-8B1F-4106-97C3-4D6D76CE54D4}" destId="{604016D4-B113-4238-85D5-04596685D30B}" srcOrd="7" destOrd="0" presId="urn:microsoft.com/office/officeart/2008/layout/LinedList"/>
    <dgm:cxn modelId="{64F0E997-F0B0-4656-BDFE-0636BB282DAB}" type="presParOf" srcId="{604016D4-B113-4238-85D5-04596685D30B}" destId="{89F4C758-ECBA-491C-AF90-D240E68C53B1}" srcOrd="0" destOrd="0" presId="urn:microsoft.com/office/officeart/2008/layout/LinedList"/>
    <dgm:cxn modelId="{3E85DBA5-9B53-4F5F-BA30-E72EB6F887EF}" type="presParOf" srcId="{604016D4-B113-4238-85D5-04596685D30B}" destId="{BB0DC847-0A75-4A21-8636-78BC8306B5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207507-150A-48FA-9E8D-2A0A9A9A7C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B6493E-57AC-45D9-8B4E-E1983CE5506E}">
      <dgm:prSet/>
      <dgm:spPr/>
      <dgm:t>
        <a:bodyPr/>
        <a:lstStyle/>
        <a:p>
          <a:r>
            <a:rPr lang="en-US" b="1" i="1"/>
            <a:t>Health &amp; Safety Issues</a:t>
          </a:r>
          <a:endParaRPr lang="en-US"/>
        </a:p>
      </dgm:t>
    </dgm:pt>
    <dgm:pt modelId="{F1EBA707-2079-47DF-A6AC-D4503C20E38B}" type="parTrans" cxnId="{EC85CF5F-8389-4C86-AD1B-43C66167A436}">
      <dgm:prSet/>
      <dgm:spPr/>
      <dgm:t>
        <a:bodyPr/>
        <a:lstStyle/>
        <a:p>
          <a:endParaRPr lang="en-US"/>
        </a:p>
      </dgm:t>
    </dgm:pt>
    <dgm:pt modelId="{38583B46-20B8-4DA5-B918-89CA80A23D43}" type="sibTrans" cxnId="{EC85CF5F-8389-4C86-AD1B-43C66167A436}">
      <dgm:prSet/>
      <dgm:spPr/>
      <dgm:t>
        <a:bodyPr/>
        <a:lstStyle/>
        <a:p>
          <a:endParaRPr lang="en-US"/>
        </a:p>
      </dgm:t>
    </dgm:pt>
    <dgm:pt modelId="{995A3716-E6A3-4312-ACC3-98114B649474}">
      <dgm:prSet/>
      <dgm:spPr/>
      <dgm:t>
        <a:bodyPr/>
        <a:lstStyle/>
        <a:p>
          <a:r>
            <a:rPr lang="en-US" b="1" i="1"/>
            <a:t>Nano particles can cause serious illness or damage human body.</a:t>
          </a:r>
          <a:endParaRPr lang="en-US"/>
        </a:p>
      </dgm:t>
    </dgm:pt>
    <dgm:pt modelId="{CBFC5339-C189-4FD6-916A-7DC464BF2846}" type="parTrans" cxnId="{E31A77F0-6116-4A0F-B088-165E01F6A587}">
      <dgm:prSet/>
      <dgm:spPr/>
      <dgm:t>
        <a:bodyPr/>
        <a:lstStyle/>
        <a:p>
          <a:endParaRPr lang="en-US"/>
        </a:p>
      </dgm:t>
    </dgm:pt>
    <dgm:pt modelId="{F9E46A81-9133-4913-AB5A-F7936F9118E0}" type="sibTrans" cxnId="{E31A77F0-6116-4A0F-B088-165E01F6A587}">
      <dgm:prSet/>
      <dgm:spPr/>
      <dgm:t>
        <a:bodyPr/>
        <a:lstStyle/>
        <a:p>
          <a:endParaRPr lang="en-US"/>
        </a:p>
      </dgm:t>
    </dgm:pt>
    <dgm:pt modelId="{D101602F-7981-49D5-BF22-5C1B37FB209E}">
      <dgm:prSet/>
      <dgm:spPr/>
      <dgm:t>
        <a:bodyPr/>
        <a:lstStyle/>
        <a:p>
          <a:r>
            <a:rPr lang="en-US" b="1" i="1"/>
            <a:t>Untraceable destructive weapons of mass destruction.</a:t>
          </a:r>
          <a:endParaRPr lang="en-US"/>
        </a:p>
      </dgm:t>
    </dgm:pt>
    <dgm:pt modelId="{7092DE86-CD8D-4065-B78A-49A84F031EF9}" type="parTrans" cxnId="{E1FEB4EC-AE27-451D-9367-C1C59059F58E}">
      <dgm:prSet/>
      <dgm:spPr/>
      <dgm:t>
        <a:bodyPr/>
        <a:lstStyle/>
        <a:p>
          <a:endParaRPr lang="en-US"/>
        </a:p>
      </dgm:t>
    </dgm:pt>
    <dgm:pt modelId="{78355502-295D-463B-8BC0-EDFC72269155}" type="sibTrans" cxnId="{E1FEB4EC-AE27-451D-9367-C1C59059F58E}">
      <dgm:prSet/>
      <dgm:spPr/>
      <dgm:t>
        <a:bodyPr/>
        <a:lstStyle/>
        <a:p>
          <a:endParaRPr lang="en-US"/>
        </a:p>
      </dgm:t>
    </dgm:pt>
    <dgm:pt modelId="{A19FEB75-3884-4234-B806-E00C61255A1F}" type="pres">
      <dgm:prSet presAssocID="{BB207507-150A-48FA-9E8D-2A0A9A9A7C49}" presName="vert0" presStyleCnt="0">
        <dgm:presLayoutVars>
          <dgm:dir/>
          <dgm:animOne val="branch"/>
          <dgm:animLvl val="lvl"/>
        </dgm:presLayoutVars>
      </dgm:prSet>
      <dgm:spPr/>
    </dgm:pt>
    <dgm:pt modelId="{FC4028E4-5104-4664-9086-60EBD2AA09BE}" type="pres">
      <dgm:prSet presAssocID="{20B6493E-57AC-45D9-8B4E-E1983CE5506E}" presName="thickLine" presStyleLbl="alignNode1" presStyleIdx="0" presStyleCnt="3"/>
      <dgm:spPr/>
    </dgm:pt>
    <dgm:pt modelId="{48DDB293-0397-4244-842E-57DC3BED88BE}" type="pres">
      <dgm:prSet presAssocID="{20B6493E-57AC-45D9-8B4E-E1983CE5506E}" presName="horz1" presStyleCnt="0"/>
      <dgm:spPr/>
    </dgm:pt>
    <dgm:pt modelId="{1D3309B8-F6BB-4DD1-B85D-6C430507AFB9}" type="pres">
      <dgm:prSet presAssocID="{20B6493E-57AC-45D9-8B4E-E1983CE5506E}" presName="tx1" presStyleLbl="revTx" presStyleIdx="0" presStyleCnt="3"/>
      <dgm:spPr/>
    </dgm:pt>
    <dgm:pt modelId="{40B48B0A-2C6F-4509-A507-EF9AA0B4E925}" type="pres">
      <dgm:prSet presAssocID="{20B6493E-57AC-45D9-8B4E-E1983CE5506E}" presName="vert1" presStyleCnt="0"/>
      <dgm:spPr/>
    </dgm:pt>
    <dgm:pt modelId="{74EB4588-D634-498F-AF08-2ADFE25841E7}" type="pres">
      <dgm:prSet presAssocID="{995A3716-E6A3-4312-ACC3-98114B649474}" presName="thickLine" presStyleLbl="alignNode1" presStyleIdx="1" presStyleCnt="3"/>
      <dgm:spPr/>
    </dgm:pt>
    <dgm:pt modelId="{DA4B4DA5-8EB8-42AE-A919-11C0794A2226}" type="pres">
      <dgm:prSet presAssocID="{995A3716-E6A3-4312-ACC3-98114B649474}" presName="horz1" presStyleCnt="0"/>
      <dgm:spPr/>
    </dgm:pt>
    <dgm:pt modelId="{37FCB96C-2FD4-4227-8465-56580186BF11}" type="pres">
      <dgm:prSet presAssocID="{995A3716-E6A3-4312-ACC3-98114B649474}" presName="tx1" presStyleLbl="revTx" presStyleIdx="1" presStyleCnt="3"/>
      <dgm:spPr/>
    </dgm:pt>
    <dgm:pt modelId="{86314806-628E-453C-9950-4A55CDFC6CF4}" type="pres">
      <dgm:prSet presAssocID="{995A3716-E6A3-4312-ACC3-98114B649474}" presName="vert1" presStyleCnt="0"/>
      <dgm:spPr/>
    </dgm:pt>
    <dgm:pt modelId="{EDFB2ECC-CB3D-48A8-804E-F7FF33113D05}" type="pres">
      <dgm:prSet presAssocID="{D101602F-7981-49D5-BF22-5C1B37FB209E}" presName="thickLine" presStyleLbl="alignNode1" presStyleIdx="2" presStyleCnt="3"/>
      <dgm:spPr/>
    </dgm:pt>
    <dgm:pt modelId="{8FB744D3-5AAC-4259-B16B-F7DB4659B17F}" type="pres">
      <dgm:prSet presAssocID="{D101602F-7981-49D5-BF22-5C1B37FB209E}" presName="horz1" presStyleCnt="0"/>
      <dgm:spPr/>
    </dgm:pt>
    <dgm:pt modelId="{45486AC9-5D89-4591-A07D-2D39CC81914D}" type="pres">
      <dgm:prSet presAssocID="{D101602F-7981-49D5-BF22-5C1B37FB209E}" presName="tx1" presStyleLbl="revTx" presStyleIdx="2" presStyleCnt="3"/>
      <dgm:spPr/>
    </dgm:pt>
    <dgm:pt modelId="{4D7F11BB-90F8-412B-A9C3-2AC45C63A635}" type="pres">
      <dgm:prSet presAssocID="{D101602F-7981-49D5-BF22-5C1B37FB209E}" presName="vert1" presStyleCnt="0"/>
      <dgm:spPr/>
    </dgm:pt>
  </dgm:ptLst>
  <dgm:cxnLst>
    <dgm:cxn modelId="{CDF33812-D75D-42FE-9B1A-C785CF5D6D3C}" type="presOf" srcId="{995A3716-E6A3-4312-ACC3-98114B649474}" destId="{37FCB96C-2FD4-4227-8465-56580186BF11}" srcOrd="0" destOrd="0" presId="urn:microsoft.com/office/officeart/2008/layout/LinedList"/>
    <dgm:cxn modelId="{E79F0B5E-EE49-4E1C-957A-B66F3D71384E}" type="presOf" srcId="{20B6493E-57AC-45D9-8B4E-E1983CE5506E}" destId="{1D3309B8-F6BB-4DD1-B85D-6C430507AFB9}" srcOrd="0" destOrd="0" presId="urn:microsoft.com/office/officeart/2008/layout/LinedList"/>
    <dgm:cxn modelId="{EC85CF5F-8389-4C86-AD1B-43C66167A436}" srcId="{BB207507-150A-48FA-9E8D-2A0A9A9A7C49}" destId="{20B6493E-57AC-45D9-8B4E-E1983CE5506E}" srcOrd="0" destOrd="0" parTransId="{F1EBA707-2079-47DF-A6AC-D4503C20E38B}" sibTransId="{38583B46-20B8-4DA5-B918-89CA80A23D43}"/>
    <dgm:cxn modelId="{1E653078-A25C-4962-A31A-869FDA34B821}" type="presOf" srcId="{BB207507-150A-48FA-9E8D-2A0A9A9A7C49}" destId="{A19FEB75-3884-4234-B806-E00C61255A1F}" srcOrd="0" destOrd="0" presId="urn:microsoft.com/office/officeart/2008/layout/LinedList"/>
    <dgm:cxn modelId="{E7DA9F58-4223-4185-83C7-00B7BF7A9606}" type="presOf" srcId="{D101602F-7981-49D5-BF22-5C1B37FB209E}" destId="{45486AC9-5D89-4591-A07D-2D39CC81914D}" srcOrd="0" destOrd="0" presId="urn:microsoft.com/office/officeart/2008/layout/LinedList"/>
    <dgm:cxn modelId="{E1FEB4EC-AE27-451D-9367-C1C59059F58E}" srcId="{BB207507-150A-48FA-9E8D-2A0A9A9A7C49}" destId="{D101602F-7981-49D5-BF22-5C1B37FB209E}" srcOrd="2" destOrd="0" parTransId="{7092DE86-CD8D-4065-B78A-49A84F031EF9}" sibTransId="{78355502-295D-463B-8BC0-EDFC72269155}"/>
    <dgm:cxn modelId="{E31A77F0-6116-4A0F-B088-165E01F6A587}" srcId="{BB207507-150A-48FA-9E8D-2A0A9A9A7C49}" destId="{995A3716-E6A3-4312-ACC3-98114B649474}" srcOrd="1" destOrd="0" parTransId="{CBFC5339-C189-4FD6-916A-7DC464BF2846}" sibTransId="{F9E46A81-9133-4913-AB5A-F7936F9118E0}"/>
    <dgm:cxn modelId="{C1111297-AD0A-4A4E-8D42-CBCE8C562831}" type="presParOf" srcId="{A19FEB75-3884-4234-B806-E00C61255A1F}" destId="{FC4028E4-5104-4664-9086-60EBD2AA09BE}" srcOrd="0" destOrd="0" presId="urn:microsoft.com/office/officeart/2008/layout/LinedList"/>
    <dgm:cxn modelId="{3FEE9F4D-A5F9-4C0D-8B29-D853C5831CA1}" type="presParOf" srcId="{A19FEB75-3884-4234-B806-E00C61255A1F}" destId="{48DDB293-0397-4244-842E-57DC3BED88BE}" srcOrd="1" destOrd="0" presId="urn:microsoft.com/office/officeart/2008/layout/LinedList"/>
    <dgm:cxn modelId="{AB9082F7-FC73-4D7C-A585-227FC78A051D}" type="presParOf" srcId="{48DDB293-0397-4244-842E-57DC3BED88BE}" destId="{1D3309B8-F6BB-4DD1-B85D-6C430507AFB9}" srcOrd="0" destOrd="0" presId="urn:microsoft.com/office/officeart/2008/layout/LinedList"/>
    <dgm:cxn modelId="{EA539C39-91F7-489B-8F9C-9CC028118943}" type="presParOf" srcId="{48DDB293-0397-4244-842E-57DC3BED88BE}" destId="{40B48B0A-2C6F-4509-A507-EF9AA0B4E925}" srcOrd="1" destOrd="0" presId="urn:microsoft.com/office/officeart/2008/layout/LinedList"/>
    <dgm:cxn modelId="{622AE7B6-AFE3-4C56-86B8-D5168EA6DCA7}" type="presParOf" srcId="{A19FEB75-3884-4234-B806-E00C61255A1F}" destId="{74EB4588-D634-498F-AF08-2ADFE25841E7}" srcOrd="2" destOrd="0" presId="urn:microsoft.com/office/officeart/2008/layout/LinedList"/>
    <dgm:cxn modelId="{CCBFDF9A-4733-4610-A7DB-960AF136A8BA}" type="presParOf" srcId="{A19FEB75-3884-4234-B806-E00C61255A1F}" destId="{DA4B4DA5-8EB8-42AE-A919-11C0794A2226}" srcOrd="3" destOrd="0" presId="urn:microsoft.com/office/officeart/2008/layout/LinedList"/>
    <dgm:cxn modelId="{2A42431A-1205-4738-8FDB-D79183A03363}" type="presParOf" srcId="{DA4B4DA5-8EB8-42AE-A919-11C0794A2226}" destId="{37FCB96C-2FD4-4227-8465-56580186BF11}" srcOrd="0" destOrd="0" presId="urn:microsoft.com/office/officeart/2008/layout/LinedList"/>
    <dgm:cxn modelId="{0BFD1022-3235-4918-BE5E-F80AF783B15D}" type="presParOf" srcId="{DA4B4DA5-8EB8-42AE-A919-11C0794A2226}" destId="{86314806-628E-453C-9950-4A55CDFC6CF4}" srcOrd="1" destOrd="0" presId="urn:microsoft.com/office/officeart/2008/layout/LinedList"/>
    <dgm:cxn modelId="{175DF623-B90E-44A1-94EB-492B2D723167}" type="presParOf" srcId="{A19FEB75-3884-4234-B806-E00C61255A1F}" destId="{EDFB2ECC-CB3D-48A8-804E-F7FF33113D05}" srcOrd="4" destOrd="0" presId="urn:microsoft.com/office/officeart/2008/layout/LinedList"/>
    <dgm:cxn modelId="{86D4D73B-2ECA-4311-89B9-9F03CEA6C0B3}" type="presParOf" srcId="{A19FEB75-3884-4234-B806-E00C61255A1F}" destId="{8FB744D3-5AAC-4259-B16B-F7DB4659B17F}" srcOrd="5" destOrd="0" presId="urn:microsoft.com/office/officeart/2008/layout/LinedList"/>
    <dgm:cxn modelId="{A790AACA-50BC-48C1-A985-6B4406607FD7}" type="presParOf" srcId="{8FB744D3-5AAC-4259-B16B-F7DB4659B17F}" destId="{45486AC9-5D89-4591-A07D-2D39CC81914D}" srcOrd="0" destOrd="0" presId="urn:microsoft.com/office/officeart/2008/layout/LinedList"/>
    <dgm:cxn modelId="{7F0B09FC-2DAA-403D-9BB5-9DE2730CC703}" type="presParOf" srcId="{8FB744D3-5AAC-4259-B16B-F7DB4659B17F}" destId="{4D7F11BB-90F8-412B-A9C3-2AC45C63A6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21292-5A08-4EC9-BAF4-22D1E46C98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9667D-2811-4345-964B-CDE8D96672F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</a:t>
          </a:r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gm:t>
    </dgm:pt>
    <dgm:pt modelId="{4A62D8E0-FEA0-4101-BDB0-06060A153580}" type="parTrans" cxnId="{C89B4C0E-2B26-4435-8CAF-D1D77C8AC81B}">
      <dgm:prSet/>
      <dgm:spPr/>
      <dgm:t>
        <a:bodyPr/>
        <a:lstStyle/>
        <a:p>
          <a:endParaRPr lang="en-US"/>
        </a:p>
      </dgm:t>
    </dgm:pt>
    <dgm:pt modelId="{B303F3A3-8239-410B-AEAC-84979A4697DA}" type="sibTrans" cxnId="{C89B4C0E-2B26-4435-8CAF-D1D77C8AC81B}">
      <dgm:prSet/>
      <dgm:spPr/>
      <dgm:t>
        <a:bodyPr/>
        <a:lstStyle/>
        <a:p>
          <a:endParaRPr lang="en-US"/>
        </a:p>
      </dgm:t>
    </dgm:pt>
    <dgm:pt modelId="{9978753E-E933-4136-9265-A45234BA26A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gm:t>
    </dgm:pt>
    <dgm:pt modelId="{FFEFF152-68E1-443F-A2C9-D9ED7F8C8C9E}" type="parTrans" cxnId="{14CD151F-4F67-4082-95AA-4C4A866FF28B}">
      <dgm:prSet/>
      <dgm:spPr/>
      <dgm:t>
        <a:bodyPr/>
        <a:lstStyle/>
        <a:p>
          <a:endParaRPr lang="en-US"/>
        </a:p>
      </dgm:t>
    </dgm:pt>
    <dgm:pt modelId="{249D75EA-A40B-4ACC-B527-EF8E935D724F}" type="sibTrans" cxnId="{14CD151F-4F67-4082-95AA-4C4A866FF28B}">
      <dgm:prSet/>
      <dgm:spPr/>
      <dgm:t>
        <a:bodyPr/>
        <a:lstStyle/>
        <a:p>
          <a:endParaRPr lang="en-US"/>
        </a:p>
      </dgm:t>
    </dgm:pt>
    <dgm:pt modelId="{819276E9-F639-4AB3-845D-937E73107D2D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gm:t>
    </dgm:pt>
    <dgm:pt modelId="{7122F3C2-0D6C-4039-9741-702EED4FC2F8}" type="parTrans" cxnId="{A2032118-4304-434E-937A-F3BABBD13617}">
      <dgm:prSet/>
      <dgm:spPr/>
      <dgm:t>
        <a:bodyPr/>
        <a:lstStyle/>
        <a:p>
          <a:endParaRPr lang="en-US"/>
        </a:p>
      </dgm:t>
    </dgm:pt>
    <dgm:pt modelId="{0510AC8F-7FCA-4674-9575-58544848BDCF}" type="sibTrans" cxnId="{A2032118-4304-434E-937A-F3BABBD13617}">
      <dgm:prSet/>
      <dgm:spPr/>
      <dgm:t>
        <a:bodyPr/>
        <a:lstStyle/>
        <a:p>
          <a:endParaRPr lang="en-US"/>
        </a:p>
      </dgm:t>
    </dgm:pt>
    <dgm:pt modelId="{0DF9F1CD-E594-4531-ABF1-06DEF0BF314F}" type="pres">
      <dgm:prSet presAssocID="{F4521292-5A08-4EC9-BAF4-22D1E46C98C2}" presName="outerComposite" presStyleCnt="0">
        <dgm:presLayoutVars>
          <dgm:chMax val="5"/>
          <dgm:dir/>
          <dgm:resizeHandles val="exact"/>
        </dgm:presLayoutVars>
      </dgm:prSet>
      <dgm:spPr/>
    </dgm:pt>
    <dgm:pt modelId="{B02836E4-8DFD-478A-BBE6-CB0BAA353F2E}" type="pres">
      <dgm:prSet presAssocID="{F4521292-5A08-4EC9-BAF4-22D1E46C98C2}" presName="dummyMaxCanvas" presStyleCnt="0">
        <dgm:presLayoutVars/>
      </dgm:prSet>
      <dgm:spPr/>
    </dgm:pt>
    <dgm:pt modelId="{C8AC2C10-8E6D-4CAE-878D-C328A3959AA2}" type="pres">
      <dgm:prSet presAssocID="{F4521292-5A08-4EC9-BAF4-22D1E46C98C2}" presName="ThreeNodes_1" presStyleLbl="node1" presStyleIdx="0" presStyleCnt="3">
        <dgm:presLayoutVars>
          <dgm:bulletEnabled val="1"/>
        </dgm:presLayoutVars>
      </dgm:prSet>
      <dgm:spPr/>
    </dgm:pt>
    <dgm:pt modelId="{272749E4-DD36-4C3C-85B6-0B0820AA2DA5}" type="pres">
      <dgm:prSet presAssocID="{F4521292-5A08-4EC9-BAF4-22D1E46C98C2}" presName="ThreeNodes_2" presStyleLbl="node1" presStyleIdx="1" presStyleCnt="3">
        <dgm:presLayoutVars>
          <dgm:bulletEnabled val="1"/>
        </dgm:presLayoutVars>
      </dgm:prSet>
      <dgm:spPr/>
    </dgm:pt>
    <dgm:pt modelId="{E64BE3C2-D5A3-46FB-97B2-40AE84E69B55}" type="pres">
      <dgm:prSet presAssocID="{F4521292-5A08-4EC9-BAF4-22D1E46C98C2}" presName="ThreeNodes_3" presStyleLbl="node1" presStyleIdx="2" presStyleCnt="3">
        <dgm:presLayoutVars>
          <dgm:bulletEnabled val="1"/>
        </dgm:presLayoutVars>
      </dgm:prSet>
      <dgm:spPr/>
    </dgm:pt>
    <dgm:pt modelId="{13968B54-2EFE-4669-AB37-7CA544E5362B}" type="pres">
      <dgm:prSet presAssocID="{F4521292-5A08-4EC9-BAF4-22D1E46C98C2}" presName="ThreeConn_1-2" presStyleLbl="fgAccFollowNode1" presStyleIdx="0" presStyleCnt="2">
        <dgm:presLayoutVars>
          <dgm:bulletEnabled val="1"/>
        </dgm:presLayoutVars>
      </dgm:prSet>
      <dgm:spPr/>
    </dgm:pt>
    <dgm:pt modelId="{462196C5-8BD8-4BC0-875D-6B8F091EA108}" type="pres">
      <dgm:prSet presAssocID="{F4521292-5A08-4EC9-BAF4-22D1E46C98C2}" presName="ThreeConn_2-3" presStyleLbl="fgAccFollowNode1" presStyleIdx="1" presStyleCnt="2">
        <dgm:presLayoutVars>
          <dgm:bulletEnabled val="1"/>
        </dgm:presLayoutVars>
      </dgm:prSet>
      <dgm:spPr/>
    </dgm:pt>
    <dgm:pt modelId="{EEEEF685-0329-4589-A877-2798927AD075}" type="pres">
      <dgm:prSet presAssocID="{F4521292-5A08-4EC9-BAF4-22D1E46C98C2}" presName="ThreeNodes_1_text" presStyleLbl="node1" presStyleIdx="2" presStyleCnt="3">
        <dgm:presLayoutVars>
          <dgm:bulletEnabled val="1"/>
        </dgm:presLayoutVars>
      </dgm:prSet>
      <dgm:spPr/>
    </dgm:pt>
    <dgm:pt modelId="{5FBC9644-5C2D-4926-B28B-112C1F61EA3E}" type="pres">
      <dgm:prSet presAssocID="{F4521292-5A08-4EC9-BAF4-22D1E46C98C2}" presName="ThreeNodes_2_text" presStyleLbl="node1" presStyleIdx="2" presStyleCnt="3">
        <dgm:presLayoutVars>
          <dgm:bulletEnabled val="1"/>
        </dgm:presLayoutVars>
      </dgm:prSet>
      <dgm:spPr/>
    </dgm:pt>
    <dgm:pt modelId="{0D3D7DC7-8798-416D-850C-C86F04A2113B}" type="pres">
      <dgm:prSet presAssocID="{F4521292-5A08-4EC9-BAF4-22D1E46C98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B4C0E-2B26-4435-8CAF-D1D77C8AC81B}" srcId="{F4521292-5A08-4EC9-BAF4-22D1E46C98C2}" destId="{2C09667D-2811-4345-964B-CDE8D96672FF}" srcOrd="0" destOrd="0" parTransId="{4A62D8E0-FEA0-4101-BDB0-06060A153580}" sibTransId="{B303F3A3-8239-410B-AEAC-84979A4697DA}"/>
    <dgm:cxn modelId="{A2032118-4304-434E-937A-F3BABBD13617}" srcId="{F4521292-5A08-4EC9-BAF4-22D1E46C98C2}" destId="{819276E9-F639-4AB3-845D-937E73107D2D}" srcOrd="2" destOrd="0" parTransId="{7122F3C2-0D6C-4039-9741-702EED4FC2F8}" sibTransId="{0510AC8F-7FCA-4674-9575-58544848BDCF}"/>
    <dgm:cxn modelId="{14CD151F-4F67-4082-95AA-4C4A866FF28B}" srcId="{F4521292-5A08-4EC9-BAF4-22D1E46C98C2}" destId="{9978753E-E933-4136-9265-A45234BA26AF}" srcOrd="1" destOrd="0" parTransId="{FFEFF152-68E1-443F-A2C9-D9ED7F8C8C9E}" sibTransId="{249D75EA-A40B-4ACC-B527-EF8E935D724F}"/>
    <dgm:cxn modelId="{13B1EB34-724D-4201-BDAE-CF1BC90EE0D8}" type="presOf" srcId="{819276E9-F639-4AB3-845D-937E73107D2D}" destId="{E64BE3C2-D5A3-46FB-97B2-40AE84E69B55}" srcOrd="0" destOrd="0" presId="urn:microsoft.com/office/officeart/2005/8/layout/vProcess5"/>
    <dgm:cxn modelId="{31A24A6C-EE72-47AA-A5B9-EFC72DE79700}" type="presOf" srcId="{9978753E-E933-4136-9265-A45234BA26AF}" destId="{272749E4-DD36-4C3C-85B6-0B0820AA2DA5}" srcOrd="0" destOrd="0" presId="urn:microsoft.com/office/officeart/2005/8/layout/vProcess5"/>
    <dgm:cxn modelId="{637B3975-066B-4E71-88A4-D203D78FDD0F}" type="presOf" srcId="{2C09667D-2811-4345-964B-CDE8D96672FF}" destId="{EEEEF685-0329-4589-A877-2798927AD075}" srcOrd="1" destOrd="0" presId="urn:microsoft.com/office/officeart/2005/8/layout/vProcess5"/>
    <dgm:cxn modelId="{584BBB58-29CE-4B38-BA44-5AB4986BF0A0}" type="presOf" srcId="{249D75EA-A40B-4ACC-B527-EF8E935D724F}" destId="{462196C5-8BD8-4BC0-875D-6B8F091EA108}" srcOrd="0" destOrd="0" presId="urn:microsoft.com/office/officeart/2005/8/layout/vProcess5"/>
    <dgm:cxn modelId="{A7363CA1-A103-4651-81D7-6A1EE84B60E4}" type="presOf" srcId="{819276E9-F639-4AB3-845D-937E73107D2D}" destId="{0D3D7DC7-8798-416D-850C-C86F04A2113B}" srcOrd="1" destOrd="0" presId="urn:microsoft.com/office/officeart/2005/8/layout/vProcess5"/>
    <dgm:cxn modelId="{63F669DF-F060-40FC-9891-A88CE529C758}" type="presOf" srcId="{B303F3A3-8239-410B-AEAC-84979A4697DA}" destId="{13968B54-2EFE-4669-AB37-7CA544E5362B}" srcOrd="0" destOrd="0" presId="urn:microsoft.com/office/officeart/2005/8/layout/vProcess5"/>
    <dgm:cxn modelId="{15CDB5E1-B00E-45D6-8D83-EBC7318BF6A7}" type="presOf" srcId="{F4521292-5A08-4EC9-BAF4-22D1E46C98C2}" destId="{0DF9F1CD-E594-4531-ABF1-06DEF0BF314F}" srcOrd="0" destOrd="0" presId="urn:microsoft.com/office/officeart/2005/8/layout/vProcess5"/>
    <dgm:cxn modelId="{52636AE3-5D31-4DC7-B8C1-88CA3F47D057}" type="presOf" srcId="{9978753E-E933-4136-9265-A45234BA26AF}" destId="{5FBC9644-5C2D-4926-B28B-112C1F61EA3E}" srcOrd="1" destOrd="0" presId="urn:microsoft.com/office/officeart/2005/8/layout/vProcess5"/>
    <dgm:cxn modelId="{E39229F6-8DE6-4ECA-90AE-3F7A399E1F9E}" type="presOf" srcId="{2C09667D-2811-4345-964B-CDE8D96672FF}" destId="{C8AC2C10-8E6D-4CAE-878D-C328A3959AA2}" srcOrd="0" destOrd="0" presId="urn:microsoft.com/office/officeart/2005/8/layout/vProcess5"/>
    <dgm:cxn modelId="{DACE4C65-E007-4314-9C04-7EB6C3BE8053}" type="presParOf" srcId="{0DF9F1CD-E594-4531-ABF1-06DEF0BF314F}" destId="{B02836E4-8DFD-478A-BBE6-CB0BAA353F2E}" srcOrd="0" destOrd="0" presId="urn:microsoft.com/office/officeart/2005/8/layout/vProcess5"/>
    <dgm:cxn modelId="{C3A5F9C0-3309-47D6-8BA1-572C0A9A5498}" type="presParOf" srcId="{0DF9F1CD-E594-4531-ABF1-06DEF0BF314F}" destId="{C8AC2C10-8E6D-4CAE-878D-C328A3959AA2}" srcOrd="1" destOrd="0" presId="urn:microsoft.com/office/officeart/2005/8/layout/vProcess5"/>
    <dgm:cxn modelId="{AB2360FB-0461-4220-B4F0-D47FA4D17CE2}" type="presParOf" srcId="{0DF9F1CD-E594-4531-ABF1-06DEF0BF314F}" destId="{272749E4-DD36-4C3C-85B6-0B0820AA2DA5}" srcOrd="2" destOrd="0" presId="urn:microsoft.com/office/officeart/2005/8/layout/vProcess5"/>
    <dgm:cxn modelId="{1917354B-0156-4462-A049-CEE7AE7392AA}" type="presParOf" srcId="{0DF9F1CD-E594-4531-ABF1-06DEF0BF314F}" destId="{E64BE3C2-D5A3-46FB-97B2-40AE84E69B55}" srcOrd="3" destOrd="0" presId="urn:microsoft.com/office/officeart/2005/8/layout/vProcess5"/>
    <dgm:cxn modelId="{D9F8C80B-B6F5-4F83-9500-C2F82D5455B8}" type="presParOf" srcId="{0DF9F1CD-E594-4531-ABF1-06DEF0BF314F}" destId="{13968B54-2EFE-4669-AB37-7CA544E5362B}" srcOrd="4" destOrd="0" presId="urn:microsoft.com/office/officeart/2005/8/layout/vProcess5"/>
    <dgm:cxn modelId="{371FF898-13BB-416B-AE52-4F68F9A2BA24}" type="presParOf" srcId="{0DF9F1CD-E594-4531-ABF1-06DEF0BF314F}" destId="{462196C5-8BD8-4BC0-875D-6B8F091EA108}" srcOrd="5" destOrd="0" presId="urn:microsoft.com/office/officeart/2005/8/layout/vProcess5"/>
    <dgm:cxn modelId="{20DFB2AB-FEB0-4A80-AF8D-EEC5535FB8B6}" type="presParOf" srcId="{0DF9F1CD-E594-4531-ABF1-06DEF0BF314F}" destId="{EEEEF685-0329-4589-A877-2798927AD075}" srcOrd="6" destOrd="0" presId="urn:microsoft.com/office/officeart/2005/8/layout/vProcess5"/>
    <dgm:cxn modelId="{3B7171F2-443E-44C2-8390-5397FFFBD570}" type="presParOf" srcId="{0DF9F1CD-E594-4531-ABF1-06DEF0BF314F}" destId="{5FBC9644-5C2D-4926-B28B-112C1F61EA3E}" srcOrd="7" destOrd="0" presId="urn:microsoft.com/office/officeart/2005/8/layout/vProcess5"/>
    <dgm:cxn modelId="{DEE85916-7C1A-4BB9-B39B-7E2181E58E8A}" type="presParOf" srcId="{0DF9F1CD-E594-4531-ABF1-06DEF0BF314F}" destId="{0D3D7DC7-8798-416D-850C-C86F04A211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FD86-BFA4-4904-B45D-DECC1C28B3C8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65D8-F864-4AC6-A6EE-0AE71997AC2D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AE555-A71A-485D-B5CE-35F84BAC1669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Implications of Nano Technology</a:t>
          </a:r>
          <a:endParaRPr lang="en-US" sz="1500" kern="1200"/>
        </a:p>
      </dsp:txBody>
      <dsp:txXfrm>
        <a:off x="400770" y="2457740"/>
        <a:ext cx="1800000" cy="720000"/>
      </dsp:txXfrm>
    </dsp:sp>
    <dsp:sp modelId="{6E7D0824-155C-42B8-B987-8A1099AAADB3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3D2-ECE0-4F0D-9008-B210172D5376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B267C-4686-4C8B-BE15-BD121A9B0FCF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Conclusion</a:t>
          </a:r>
          <a:endParaRPr lang="en-US" sz="1500" kern="1200"/>
        </a:p>
      </dsp:txBody>
      <dsp:txXfrm>
        <a:off x="2515770" y="2457740"/>
        <a:ext cx="1800000" cy="720000"/>
      </dsp:txXfrm>
    </dsp:sp>
    <dsp:sp modelId="{5ADE735A-B62C-401C-B7D4-9EEBEE26DAF6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1ABD-66A8-44A3-8F09-E078CDBF8AAA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84C61-9E5F-4F25-B484-E3D020C10B72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References </a:t>
          </a:r>
          <a:endParaRPr lang="en-US" sz="1500" kern="1200"/>
        </a:p>
      </dsp:txBody>
      <dsp:txXfrm>
        <a:off x="4630770" y="2457740"/>
        <a:ext cx="1800000" cy="720000"/>
      </dsp:txXfrm>
    </dsp:sp>
    <dsp:sp modelId="{FC7BEBB0-82FD-4535-86B8-B360613A8A47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BDBE-5915-4544-8B41-C7C8D5D6B3AA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1249-819E-40A6-918E-2AEB5D4FAAB2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Vote of Thanks 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2A931-1BC2-411E-A8D1-0A5B119D214F}">
      <dsp:nvSpPr>
        <dsp:cNvPr id="0" name=""/>
        <dsp:cNvSpPr/>
      </dsp:nvSpPr>
      <dsp:spPr>
        <a:xfrm>
          <a:off x="0" y="0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66C11-253E-4013-B323-30338742E672}">
      <dsp:nvSpPr>
        <dsp:cNvPr id="0" name=""/>
        <dsp:cNvSpPr/>
      </dsp:nvSpPr>
      <dsp:spPr>
        <a:xfrm>
          <a:off x="0" y="0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Loss  of jobs (manufacturing ,farming )</a:t>
          </a:r>
          <a:endParaRPr lang="en-US" sz="2500" kern="1200"/>
        </a:p>
      </dsp:txBody>
      <dsp:txXfrm>
        <a:off x="0" y="0"/>
        <a:ext cx="5221952" cy="981254"/>
      </dsp:txXfrm>
    </dsp:sp>
    <dsp:sp modelId="{76C7E49B-AB46-4044-BBD6-394A10EA2700}">
      <dsp:nvSpPr>
        <dsp:cNvPr id="0" name=""/>
        <dsp:cNvSpPr/>
      </dsp:nvSpPr>
      <dsp:spPr>
        <a:xfrm>
          <a:off x="0" y="981253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5C5F2-1E5C-4DE6-888D-58AA91AF5D4C}">
      <dsp:nvSpPr>
        <dsp:cNvPr id="0" name=""/>
        <dsp:cNvSpPr/>
      </dsp:nvSpPr>
      <dsp:spPr>
        <a:xfrm>
          <a:off x="0" y="981254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Oil Becomes worthless</a:t>
          </a:r>
          <a:endParaRPr lang="en-US" sz="2500" kern="1200"/>
        </a:p>
      </dsp:txBody>
      <dsp:txXfrm>
        <a:off x="0" y="981254"/>
        <a:ext cx="5221952" cy="981254"/>
      </dsp:txXfrm>
    </dsp:sp>
    <dsp:sp modelId="{2F69FED1-0610-4B94-BE15-D924E1267C38}">
      <dsp:nvSpPr>
        <dsp:cNvPr id="0" name=""/>
        <dsp:cNvSpPr/>
      </dsp:nvSpPr>
      <dsp:spPr>
        <a:xfrm>
          <a:off x="0" y="1962507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14B56-EFC2-47C1-900E-1D70758D5C20}">
      <dsp:nvSpPr>
        <dsp:cNvPr id="0" name=""/>
        <dsp:cNvSpPr/>
      </dsp:nvSpPr>
      <dsp:spPr>
        <a:xfrm>
          <a:off x="0" y="1962508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Diamonds become worthless</a:t>
          </a:r>
          <a:endParaRPr lang="en-US" sz="2500" kern="1200"/>
        </a:p>
      </dsp:txBody>
      <dsp:txXfrm>
        <a:off x="0" y="1962508"/>
        <a:ext cx="5221952" cy="981254"/>
      </dsp:txXfrm>
    </dsp:sp>
    <dsp:sp modelId="{228E75DA-85AA-4165-8C42-218853B1A90B}">
      <dsp:nvSpPr>
        <dsp:cNvPr id="0" name=""/>
        <dsp:cNvSpPr/>
      </dsp:nvSpPr>
      <dsp:spPr>
        <a:xfrm>
          <a:off x="0" y="2943761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4C758-ECBA-491C-AF90-D240E68C53B1}">
      <dsp:nvSpPr>
        <dsp:cNvPr id="0" name=""/>
        <dsp:cNvSpPr/>
      </dsp:nvSpPr>
      <dsp:spPr>
        <a:xfrm>
          <a:off x="0" y="2943762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Atomic  weapons more accessible &amp; destructive</a:t>
          </a:r>
          <a:endParaRPr lang="en-US" sz="2500" kern="1200"/>
        </a:p>
      </dsp:txBody>
      <dsp:txXfrm>
        <a:off x="0" y="2943762"/>
        <a:ext cx="5221952" cy="98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28E4-5104-4664-9086-60EBD2AA09BE}">
      <dsp:nvSpPr>
        <dsp:cNvPr id="0" name=""/>
        <dsp:cNvSpPr/>
      </dsp:nvSpPr>
      <dsp:spPr>
        <a:xfrm>
          <a:off x="0" y="2210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309B8-F6BB-4DD1-B85D-6C430507AFB9}">
      <dsp:nvSpPr>
        <dsp:cNvPr id="0" name=""/>
        <dsp:cNvSpPr/>
      </dsp:nvSpPr>
      <dsp:spPr>
        <a:xfrm>
          <a:off x="0" y="2210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Health &amp; Safety Issues</a:t>
          </a:r>
          <a:endParaRPr lang="en-US" sz="2900" kern="1200"/>
        </a:p>
      </dsp:txBody>
      <dsp:txXfrm>
        <a:off x="0" y="2210"/>
        <a:ext cx="6372993" cy="1507246"/>
      </dsp:txXfrm>
    </dsp:sp>
    <dsp:sp modelId="{74EB4588-D634-498F-AF08-2ADFE25841E7}">
      <dsp:nvSpPr>
        <dsp:cNvPr id="0" name=""/>
        <dsp:cNvSpPr/>
      </dsp:nvSpPr>
      <dsp:spPr>
        <a:xfrm>
          <a:off x="0" y="1509456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B96C-2FD4-4227-8465-56580186BF11}">
      <dsp:nvSpPr>
        <dsp:cNvPr id="0" name=""/>
        <dsp:cNvSpPr/>
      </dsp:nvSpPr>
      <dsp:spPr>
        <a:xfrm>
          <a:off x="0" y="1509456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Nano particles can cause serious illness or damage human body.</a:t>
          </a:r>
          <a:endParaRPr lang="en-US" sz="2900" kern="1200"/>
        </a:p>
      </dsp:txBody>
      <dsp:txXfrm>
        <a:off x="0" y="1509456"/>
        <a:ext cx="6372993" cy="1507246"/>
      </dsp:txXfrm>
    </dsp:sp>
    <dsp:sp modelId="{EDFB2ECC-CB3D-48A8-804E-F7FF33113D05}">
      <dsp:nvSpPr>
        <dsp:cNvPr id="0" name=""/>
        <dsp:cNvSpPr/>
      </dsp:nvSpPr>
      <dsp:spPr>
        <a:xfrm>
          <a:off x="0" y="3016702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6AC9-5D89-4591-A07D-2D39CC81914D}">
      <dsp:nvSpPr>
        <dsp:cNvPr id="0" name=""/>
        <dsp:cNvSpPr/>
      </dsp:nvSpPr>
      <dsp:spPr>
        <a:xfrm>
          <a:off x="0" y="3016702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Untraceable destructive weapons of mass destruction.</a:t>
          </a:r>
          <a:endParaRPr lang="en-US" sz="2900" kern="1200"/>
        </a:p>
      </dsp:txBody>
      <dsp:txXfrm>
        <a:off x="0" y="3016702"/>
        <a:ext cx="6372993" cy="150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2C10-8E6D-4CAE-878D-C328A3959AA2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</a:rPr>
            <a:t>C</a:t>
          </a: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sp:txBody>
      <dsp:txXfrm>
        <a:off x="41944" y="41944"/>
        <a:ext cx="3227409" cy="1348195"/>
      </dsp:txXfrm>
    </dsp:sp>
    <dsp:sp modelId="{272749E4-DD36-4C3C-85B6-0B0820AA2DA5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sp:txBody>
      <dsp:txXfrm>
        <a:off x="463068" y="1712708"/>
        <a:ext cx="3336872" cy="1348195"/>
      </dsp:txXfrm>
    </dsp:sp>
    <dsp:sp modelId="{E64BE3C2-D5A3-46FB-97B2-40AE84E69B55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sp:txBody>
      <dsp:txXfrm>
        <a:off x="884192" y="3383473"/>
        <a:ext cx="3336872" cy="1348195"/>
      </dsp:txXfrm>
    </dsp:sp>
    <dsp:sp modelId="{13968B54-2EFE-4669-AB37-7CA544E5362B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462196C5-8BD8-4BC0-875D-6B8F091EA108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65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8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skola.se/index.php?title=Fil:Nanotube.jpg" TargetMode="Externa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rsc.org/en/content/articlelanding/2020/se/d0se00288g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ar_cel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electronicamade.com/bateria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arbon_nanotube_zigzag_povray_cropped.PNG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cotarget.com/article/27596/text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www.flickr.com/photos/lintmachine/232087235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3/09/understanding-nanomedicine-infographi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yeopeningtruth.com/epstein-island-temple-symbols-so-much-more-than-we-kn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rkeleylab/3523924206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arenaconecte.blogspot.com/2010/12/nanotecnologia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://sustainable-nano.com/2020/04/02/nanotechnology-and-modern-agriculture/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://theconversation.com/the-failed-effort-to-ban-the-ultimate-weapon-of-mass-destruction-427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i.us/morp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namariebarbuto.blogspot.com/2009_06_01_archive.html" TargetMode="External"/><Relationship Id="rId5" Type="http://schemas.openxmlformats.org/officeDocument/2006/relationships/image" Target="../media/image39.jpeg"/><Relationship Id="rId4" Type="http://schemas.openxmlformats.org/officeDocument/2006/relationships/hyperlink" Target="http://wikipedia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ilyclipart.net/clipart/thank-you-deco-clip-a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pressbooks.umn.edu/classroompartners/chapter/dna-stru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Gandhi Institute of Science and Technology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Kholiguda ,Rayagada,Odisha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 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Seminar : NanoTechnology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Kothakota  Aaksshay  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Branch :CSE  B.Tech  Final Year 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Regd No :1901317069</a:t>
            </a:r>
          </a:p>
          <a:p>
            <a:pPr>
              <a:lnSpc>
                <a:spcPct val="90000"/>
              </a:lnSpc>
            </a:pPr>
            <a:endParaRPr lang="en-US" sz="1100" b="1">
              <a:solidFill>
                <a:schemeClr val="tx2">
                  <a:lumMod val="40000"/>
                  <a:lumOff val="6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Company name&#10;&#10;Description automatically generated">
            <a:extLst>
              <a:ext uri="{FF2B5EF4-FFF2-40B4-BE49-F238E27FC236}">
                <a16:creationId xmlns:a16="http://schemas.microsoft.com/office/drawing/2014/main" id="{ED113E29-9A6E-9B72-FC5F-C4640F58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0" y="2566135"/>
            <a:ext cx="2936836" cy="1954330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>
                <a:latin typeface="Times New Roman"/>
                <a:cs typeface="Times New Roman"/>
              </a:rPr>
              <a:t>Nano Material Characterist</a:t>
            </a:r>
            <a:r>
              <a:rPr lang="en-US" b="0" i="0" kern="1200">
                <a:latin typeface="+mj-lt"/>
                <a:ea typeface="+mj-ea"/>
                <a:cs typeface="+mj-cs"/>
              </a:rPr>
              <a:t>i</a:t>
            </a:r>
            <a:r>
              <a:rPr lang="en-US" b="1" i="1" kern="1200">
                <a:latin typeface="Times New Roman"/>
                <a:cs typeface="Times New Roman"/>
              </a:rPr>
              <a:t>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330715"/>
              </p:ext>
            </p:extLst>
          </p:nvPr>
        </p:nvGraphicFramePr>
        <p:xfrm>
          <a:off x="1582649" y="2237362"/>
          <a:ext cx="7531277" cy="40467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331741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4213867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46206"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227386"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373116"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7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21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8DAF24-9F6F-5BD8-0DE5-7333D2B5F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529" r="16299"/>
          <a:stretch/>
        </p:blipFill>
        <p:spPr>
          <a:xfrm>
            <a:off x="6089904" y="-1"/>
            <a:ext cx="60899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Nanoparticles –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R &amp; D –7</a:t>
            </a: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>
                <a:latin typeface="Times New Roman"/>
                <a:cs typeface="Times New Roman"/>
              </a:rPr>
              <a:t>E</a:t>
            </a:r>
            <a:r>
              <a:rPr lang="en-US" sz="3200" b="1" i="1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OLED (Organic Light Emitting Diode)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Plasma  Displays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32A6-4BD2-8B3E-220A-649EB88C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Times New Roman"/>
                <a:cs typeface="Times New Roman"/>
              </a:rPr>
              <a:t>Energy</a:t>
            </a:r>
          </a:p>
        </p:txBody>
      </p:sp>
      <p:pic>
        <p:nvPicPr>
          <p:cNvPr id="5" name="Picture 5" descr="A picture containing outdoor, different, set, various&#10;&#10;Description automatically generated">
            <a:extLst>
              <a:ext uri="{FF2B5EF4-FFF2-40B4-BE49-F238E27FC236}">
                <a16:creationId xmlns:a16="http://schemas.microsoft.com/office/drawing/2014/main" id="{D0CC84E1-1FF5-4D21-06A7-145C78CC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97" r="8025" b="-1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AD01-6066-791C-215B-23A28B3C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Batteries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Fuel Cells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Solar Cells</a:t>
            </a:r>
          </a:p>
        </p:txBody>
      </p:sp>
      <p:pic>
        <p:nvPicPr>
          <p:cNvPr id="12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B9226DB0-8BBA-353B-2AF0-DABEBD9D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24" r="4930" b="3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7D3AC2-D724-993B-B35E-B601C1DD9C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71" r="25642" b="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4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638" y="452718"/>
            <a:ext cx="3305195" cy="1400530"/>
          </a:xfrm>
        </p:spPr>
        <p:txBody>
          <a:bodyPr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Materials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338" y="2052918"/>
            <a:ext cx="33045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Tubes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Aerogel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Particle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48202-04BD-846F-B561-3C70415C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96" b="3"/>
          <a:stretch/>
        </p:blipFill>
        <p:spPr>
          <a:xfrm>
            <a:off x="20" y="10"/>
            <a:ext cx="6094390" cy="423366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B4B3979-AB2A-35BE-3C22-93CFFAAB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726" r="14789" b="2"/>
          <a:stretch/>
        </p:blipFill>
        <p:spPr>
          <a:xfrm>
            <a:off x="20" y="4233670"/>
            <a:ext cx="3047185" cy="2623867"/>
          </a:xfrm>
          <a:prstGeom prst="rect">
            <a:avLst/>
          </a:prstGeo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5BD6175-8BC7-AC11-8BF9-71D9C94E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7235" r="12049" b="-4"/>
          <a:stretch/>
        </p:blipFill>
        <p:spPr>
          <a:xfrm>
            <a:off x="3047205" y="4233670"/>
            <a:ext cx="3047205" cy="2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Future Of Nano Technology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064D683-B0C1-8575-A14C-9A5FD164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2" b="1536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AEFD-EE1E-358F-49BE-220B41583F8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Nano technology will  redesign the future of serval technologies  ,products &amp; markets.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Scientists &amp; engineers can now work with materials at atomic level to create stain - proof fabrics, scratch - resistant paints ,more efficient fuel cells &amp; batteries.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Experts says that nano technology will   likely create the next generation  of billionaires &amp;  reshape global business.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Industry Analysts Predict Revenues from Products Incorporating Nano Technology to reach close to $3 Trillion US Within 10 Years.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endParaRPr lang="en-US" sz="2400" b="1" i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08D0-3D4B-619A-BC35-6DB7392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u="sng">
                <a:latin typeface="Times New Roman"/>
                <a:cs typeface="Times New Roman"/>
              </a:rPr>
              <a:t>Govt .Policy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75AB-A3B9-8472-4A46-85F42287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The Government of India has made Rs .1000 core investments in Nanotechnology.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Karnataka is planning to set up country's first nano park in Bangalore 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Govt of Andhra Pradesh is planning to set up Nano - Technology Park in 350 acre in Hyderabad.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Advantages Of Nano Technology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89606F-6EE7-478D-EB6A-0225DB1DD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63" r="1732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Medical Advantages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End of illness like  (Cancer ,heart disease)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Universal  immunity like (aids, flu)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Body Sculpting  (change your appearance)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Stop the aging process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Painless Child Births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ndustrial Advantages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Computers a billion times faster &amp; a million times smaller.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Automatic Pollution Cleanup.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Manufacturing at almost no cost.</a:t>
            </a:r>
          </a:p>
        </p:txBody>
      </p:sp>
      <p:pic>
        <p:nvPicPr>
          <p:cNvPr id="5" name="Picture 5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28B8CB9D-8E9E-BB82-3A89-25A5F148C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5" r="30864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AFE2-8F0B-23E7-2D44-1F9660C3913C}"/>
              </a:ext>
            </a:extLst>
          </p:cNvPr>
          <p:cNvSpPr txBox="1"/>
          <p:nvPr/>
        </p:nvSpPr>
        <p:spPr>
          <a:xfrm>
            <a:off x="4724400" y="43624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" y="154814"/>
            <a:ext cx="4128042" cy="151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Disadvantages  Of Nanotechnology  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AEECE8B-3735-4A07-CCD8-8007C3DD72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1" y="2438401"/>
          <a:ext cx="5221952" cy="392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8"/>
              </a:rPr>
              <a:t>T</a:t>
            </a:r>
            <a:endParaRPr lang="en-US" sz="1700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9F18FCE8-BB15-7299-5C87-F12D4F7E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52889" y="2439995"/>
            <a:ext cx="4051538" cy="4105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9FCB-78B7-3ABA-19D0-585DE647B7B6}"/>
              </a:ext>
            </a:extLst>
          </p:cNvPr>
          <p:cNvSpPr txBox="1"/>
          <p:nvPr/>
        </p:nvSpPr>
        <p:spPr>
          <a:xfrm>
            <a:off x="4724400" y="45767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solidFill>
                  <a:srgbClr val="FFFF00"/>
                </a:solidFill>
                <a:latin typeface="Times New Roman"/>
                <a:cs typeface="Times New Roman"/>
              </a:rPr>
              <a:t>Implications In Nano Technology</a:t>
            </a:r>
          </a:p>
        </p:txBody>
      </p:sp>
      <p:graphicFrame>
        <p:nvGraphicFramePr>
          <p:cNvPr id="39" name="Content Placeholder 32">
            <a:extLst>
              <a:ext uri="{FF2B5EF4-FFF2-40B4-BE49-F238E27FC236}">
                <a16:creationId xmlns:a16="http://schemas.microsoft.com/office/drawing/2014/main" id="{9A94F97E-4625-0999-F2E2-6C7ED48DB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254" y="1722240"/>
          <a:ext cx="6372994" cy="452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Picture 37" descr="A picture containing weapon, hydrogen bomb, missile&#10;&#10;Description automatically generated">
            <a:extLst>
              <a:ext uri="{FF2B5EF4-FFF2-40B4-BE49-F238E27FC236}">
                <a16:creationId xmlns:a16="http://schemas.microsoft.com/office/drawing/2014/main" id="{E98FDB51-D0FC-5383-294E-B43D45DCC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534" y="-7137"/>
            <a:ext cx="5144217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rgbClr val="F2F2F2"/>
                </a:solidFill>
                <a:latin typeface="Times New Roman"/>
                <a:cs typeface="Times New Roman"/>
              </a:rPr>
              <a:t>Social &amp; Political Issues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68449C3-3514-A27A-F79C-73DE5BC29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68461"/>
              </p:ext>
            </p:extLst>
          </p:nvPr>
        </p:nvGraphicFramePr>
        <p:xfrm>
          <a:off x="5507997" y="100833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8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32DE9-3BB2-A7E4-8ADF-20335301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 offers the ability to build large number of products that are incredibly powerful.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 is heavily intertwined with biotechnology &amp; information technology ,making its scope very wide.</a:t>
            </a:r>
            <a:endParaRPr lang="en-US"/>
          </a:p>
          <a:p>
            <a:pPr marL="457200" indent="-457200"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The nanotechnology industry is mainly used to create new world.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Morph :Nokia's Nanotechnology Concept by phone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3"/>
              </a:rPr>
              <a:t>http://tini.us/morph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Wikipedia NT Portal 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4"/>
              </a:rPr>
              <a:t>http://wikipedia.com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FCB3FD27-834B-4757-338F-CDCE6713A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417" r="1139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516B-7A7C-CF6F-599E-44C75DDBEFDF}"/>
              </a:ext>
            </a:extLst>
          </p:cNvPr>
          <p:cNvSpPr txBox="1"/>
          <p:nvPr/>
        </p:nvSpPr>
        <p:spPr>
          <a:xfrm>
            <a:off x="4724400" y="37893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F9F04-FDC3-0580-D51D-0FF709C2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US" sz="4000" b="1" i="1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CB3E58A-A97D-0343-4A71-283DEE1B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Introduction  To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Origins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Definition of Nanotechnology</a:t>
            </a:r>
            <a:endParaRPr lang="en-US" sz="1700" b="1" i="1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How Small Is Nanoscale?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Why  is Nanotechnology?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What is Nano Material?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Nanomaterial's Characteristics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Various  Products in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Application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Future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Video about an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Govt .policy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Advantages and Dis advantages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>
              <a:latin typeface="Century Gothic" panose="020B0502020202020204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8AB0-6EF3-4A88-202B-86AE414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Agenda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32B8EF4-A321-3904-A20E-DF7C2F2F02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7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Gandhi Institute of Science and Technology  Kholiguda ,Rayagada,Odisha   Seminar : NanoTechnology</vt:lpstr>
      <vt:lpstr>PowerPoint Presentation</vt:lpstr>
      <vt:lpstr>Agenda</vt:lpstr>
      <vt:lpstr>Agenda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Energy</vt:lpstr>
      <vt:lpstr>Materials </vt:lpstr>
      <vt:lpstr>Future Of Nano Technology</vt:lpstr>
      <vt:lpstr>PowerPoint Presentation</vt:lpstr>
      <vt:lpstr>Govt .Policy</vt:lpstr>
      <vt:lpstr>Advantages Of Nano Technology</vt:lpstr>
      <vt:lpstr>Industrial Advantages</vt:lpstr>
      <vt:lpstr>Disadvantages  Of Nanotechnology  </vt:lpstr>
      <vt:lpstr>Implications In Nano Technology</vt:lpstr>
      <vt:lpstr>Social &amp; Political Issues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2023-01-28T13:22:32Z</dcterms:created>
  <dcterms:modified xsi:type="dcterms:W3CDTF">2023-02-02T05:34:19Z</dcterms:modified>
</cp:coreProperties>
</file>